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84"/>
  </p:notesMasterIdLst>
  <p:handoutMasterIdLst>
    <p:handoutMasterId r:id="rId85"/>
  </p:handoutMasterIdLst>
  <p:sldIdLst>
    <p:sldId id="374"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72" r:id="rId50"/>
    <p:sldId id="271" r:id="rId51"/>
    <p:sldId id="272" r:id="rId52"/>
    <p:sldId id="273" r:id="rId53"/>
    <p:sldId id="274" r:id="rId54"/>
    <p:sldId id="275" r:id="rId55"/>
    <p:sldId id="276" r:id="rId56"/>
    <p:sldId id="277" r:id="rId57"/>
    <p:sldId id="278" r:id="rId58"/>
    <p:sldId id="279" r:id="rId59"/>
    <p:sldId id="280" r:id="rId60"/>
    <p:sldId id="281" r:id="rId61"/>
    <p:sldId id="282" r:id="rId62"/>
    <p:sldId id="283" r:id="rId63"/>
    <p:sldId id="373" r:id="rId64"/>
    <p:sldId id="284" r:id="rId65"/>
    <p:sldId id="285" r:id="rId66"/>
    <p:sldId id="286" r:id="rId67"/>
    <p:sldId id="287" r:id="rId68"/>
    <p:sldId id="288" r:id="rId69"/>
    <p:sldId id="289" r:id="rId70"/>
    <p:sldId id="290" r:id="rId71"/>
    <p:sldId id="291" r:id="rId72"/>
    <p:sldId id="292" r:id="rId73"/>
    <p:sldId id="293" r:id="rId74"/>
    <p:sldId id="294" r:id="rId75"/>
    <p:sldId id="295" r:id="rId76"/>
    <p:sldId id="296" r:id="rId77"/>
    <p:sldId id="297" r:id="rId78"/>
    <p:sldId id="298" r:id="rId79"/>
    <p:sldId id="299" r:id="rId80"/>
    <p:sldId id="300" r:id="rId81"/>
    <p:sldId id="301" r:id="rId82"/>
    <p:sldId id="302" r:id="rId83"/>
  </p:sldIdLst>
  <p:sldSz cx="9144000" cy="6858000" type="screen4x3"/>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79243" autoAdjust="0"/>
  </p:normalViewPr>
  <p:slideViewPr>
    <p:cSldViewPr>
      <p:cViewPr varScale="1">
        <p:scale>
          <a:sx n="89" d="100"/>
          <a:sy n="89" d="100"/>
        </p:scale>
        <p:origin x="1310" y="67"/>
      </p:cViewPr>
      <p:guideLst>
        <p:guide orient="horz" pos="2880"/>
        <p:guide pos="2160"/>
      </p:guideLst>
    </p:cSldViewPr>
  </p:slideViewPr>
  <p:notesTextViewPr>
    <p:cViewPr>
      <p:scale>
        <a:sx n="100" d="100"/>
        <a:sy n="100" d="100"/>
      </p:scale>
      <p:origin x="0" y="0"/>
    </p:cViewPr>
  </p:notesTextViewPr>
  <p:notesViewPr>
    <p:cSldViewPr>
      <p:cViewPr varScale="1">
        <p:scale>
          <a:sx n="89" d="100"/>
          <a:sy n="89" d="100"/>
        </p:scale>
        <p:origin x="2016" y="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image" Target="../media/image31.wmf"/><Relationship Id="rId7" Type="http://schemas.openxmlformats.org/officeDocument/2006/relationships/image" Target="../media/image35.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8B194848-29DC-45D3-AF9C-38E939294831}" type="datetimeFigureOut">
              <a:rPr lang="zh-CN" altLang="en-US" smtClean="0"/>
              <a:t>2020/9/10</a:t>
            </a:fld>
            <a:endParaRPr lang="zh-CN" altLang="en-US"/>
          </a:p>
        </p:txBody>
      </p:sp>
      <p:sp>
        <p:nvSpPr>
          <p:cNvPr id="4" name="页脚占位符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36295532-4535-4155-91F3-9C69C4F5C001}" type="slidenum">
              <a:rPr lang="zh-CN" altLang="en-US" smtClean="0"/>
              <a:t>‹#›</a:t>
            </a:fld>
            <a:endParaRPr lang="zh-CN" altLang="en-US"/>
          </a:p>
        </p:txBody>
      </p:sp>
    </p:spTree>
    <p:extLst>
      <p:ext uri="{BB962C8B-B14F-4D97-AF65-F5344CB8AC3E}">
        <p14:creationId xmlns:p14="http://schemas.microsoft.com/office/powerpoint/2010/main" val="23463041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504C6D9D-1B4F-48EA-B512-2E257CEF3848}" type="datetimeFigureOut">
              <a:rPr lang="zh-CN" altLang="en-US" smtClean="0"/>
              <a:t>2020/9/10</a:t>
            </a:fld>
            <a:endParaRPr lang="zh-CN" altLang="en-US"/>
          </a:p>
        </p:txBody>
      </p:sp>
      <p:sp>
        <p:nvSpPr>
          <p:cNvPr id="4" name="幻灯片图像占位符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8D1EDB51-23AA-4E65-B859-9C722245DBC8}" type="slidenum">
              <a:rPr lang="zh-CN" altLang="en-US" smtClean="0"/>
              <a:t>‹#›</a:t>
            </a:fld>
            <a:endParaRPr lang="zh-CN" altLang="en-US"/>
          </a:p>
        </p:txBody>
      </p:sp>
    </p:spTree>
    <p:extLst>
      <p:ext uri="{BB962C8B-B14F-4D97-AF65-F5344CB8AC3E}">
        <p14:creationId xmlns:p14="http://schemas.microsoft.com/office/powerpoint/2010/main" val="1082111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smtClean="0">
                <a:solidFill>
                  <a:schemeClr val="tx1"/>
                </a:solidFill>
                <a:effectLst/>
                <a:latin typeface="+mn-lt"/>
                <a:ea typeface="+mn-ea"/>
                <a:cs typeface="+mn-cs"/>
              </a:rPr>
              <a:t>ˈ</a:t>
            </a:r>
            <a:r>
              <a:rPr lang="en-US" altLang="zh-CN" sz="1200" b="0" i="0" u="none" strike="noStrike" kern="1200" dirty="0" err="1" smtClean="0">
                <a:solidFill>
                  <a:schemeClr val="tx1"/>
                </a:solidFill>
                <a:effectLst/>
                <a:latin typeface="+mn-lt"/>
                <a:ea typeface="+mn-ea"/>
                <a:cs typeface="+mn-cs"/>
              </a:rPr>
              <a:t>mɑnti</a:t>
            </a:r>
            <a:r>
              <a:rPr lang="en-US" altLang="zh-CN" sz="1200" b="0" i="0" u="none" strike="noStrike" kern="1200" dirty="0" smtClean="0">
                <a:solidFill>
                  <a:schemeClr val="tx1"/>
                </a:solidFill>
                <a:effectLst/>
                <a:latin typeface="+mn-lt"/>
                <a:ea typeface="+mn-ea"/>
                <a:cs typeface="+mn-cs"/>
              </a:rPr>
              <a:t> ˈ</a:t>
            </a:r>
            <a:r>
              <a:rPr lang="en-US" altLang="zh-CN" sz="1200" b="0" i="0" u="none" strike="noStrike" kern="1200" dirty="0" err="1" smtClean="0">
                <a:solidFill>
                  <a:schemeClr val="tx1"/>
                </a:solidFill>
                <a:effectLst/>
                <a:latin typeface="+mn-lt"/>
                <a:ea typeface="+mn-ea"/>
                <a:cs typeface="+mn-cs"/>
              </a:rPr>
              <a:t>kɑrloʊ</a:t>
            </a:r>
            <a:r>
              <a:rPr lang="en-US" altLang="zh-CN" sz="1200" b="0" i="0" u="none" strike="noStrike" kern="1200" dirty="0" smtClean="0">
                <a:solidFill>
                  <a:schemeClr val="tx1"/>
                </a:solidFill>
                <a:effectLst/>
                <a:latin typeface="+mn-lt"/>
                <a:ea typeface="+mn-ea"/>
                <a:cs typeface="+mn-cs"/>
              </a:rPr>
              <a:t> The talk</a:t>
            </a:r>
            <a:r>
              <a:rPr lang="en-US" altLang="zh-CN" sz="1200" b="0" i="0" u="none" strike="noStrike" kern="1200" baseline="0" dirty="0" smtClean="0">
                <a:solidFill>
                  <a:schemeClr val="tx1"/>
                </a:solidFill>
                <a:effectLst/>
                <a:latin typeface="+mn-lt"/>
                <a:ea typeface="+mn-ea"/>
                <a:cs typeface="+mn-cs"/>
              </a:rPr>
              <a:t> will introduce some background about </a:t>
            </a:r>
            <a:r>
              <a:rPr lang="en-US" altLang="zh-CN" sz="1200" b="0" i="0" u="none" strike="noStrike" kern="1200" baseline="0" dirty="0" err="1" smtClean="0">
                <a:solidFill>
                  <a:schemeClr val="tx1"/>
                </a:solidFill>
                <a:effectLst/>
                <a:latin typeface="+mn-lt"/>
                <a:ea typeface="+mn-ea"/>
                <a:cs typeface="+mn-cs"/>
              </a:rPr>
              <a:t>AlphaGo</a:t>
            </a:r>
            <a:r>
              <a:rPr lang="en-US" altLang="zh-CN" sz="1200" b="0" i="0" u="none" strike="noStrike" kern="1200" baseline="0" dirty="0" smtClean="0">
                <a:solidFill>
                  <a:schemeClr val="tx1"/>
                </a:solidFill>
                <a:effectLst/>
                <a:latin typeface="+mn-lt"/>
                <a:ea typeface="+mn-ea"/>
                <a:cs typeface="+mn-cs"/>
              </a:rPr>
              <a:t>,  Monte-Carlo Tree, and also policy and value networks, and the results.</a:t>
            </a:r>
            <a:endParaRPr lang="zh-CN" altLang="en-US" dirty="0"/>
          </a:p>
        </p:txBody>
      </p:sp>
      <p:sp>
        <p:nvSpPr>
          <p:cNvPr id="4" name="灯片编号占位符 3"/>
          <p:cNvSpPr>
            <a:spLocks noGrp="1"/>
          </p:cNvSpPr>
          <p:nvPr>
            <p:ph type="sldNum" sz="quarter" idx="10"/>
          </p:nvPr>
        </p:nvSpPr>
        <p:spPr/>
        <p:txBody>
          <a:bodyPr/>
          <a:lstStyle/>
          <a:p>
            <a:fld id="{8D1EDB51-23AA-4E65-B859-9C722245DBC8}" type="slidenum">
              <a:rPr lang="zh-CN" altLang="en-US" smtClean="0"/>
              <a:t>2</a:t>
            </a:fld>
            <a:endParaRPr lang="zh-CN" altLang="en-US"/>
          </a:p>
        </p:txBody>
      </p:sp>
    </p:spTree>
    <p:extLst>
      <p:ext uri="{BB962C8B-B14F-4D97-AF65-F5344CB8AC3E}">
        <p14:creationId xmlns:p14="http://schemas.microsoft.com/office/powerpoint/2010/main" val="3950536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smtClean="0">
                <a:solidFill>
                  <a:schemeClr val="tx1"/>
                </a:solidFill>
                <a:effectLst/>
                <a:latin typeface="+mn-lt"/>
                <a:ea typeface="+mn-ea"/>
                <a:cs typeface="+mn-cs"/>
              </a:rPr>
              <a:t>ɪnfɪnət</a:t>
            </a:r>
            <a:r>
              <a:rPr lang="en-US" altLang="zh-CN" sz="1200" b="0" i="0" u="none" strike="noStrike" kern="1200" dirty="0" smtClean="0">
                <a:solidFill>
                  <a:schemeClr val="tx1"/>
                </a:solidFill>
                <a:effectLst/>
                <a:latin typeface="+mn-lt"/>
                <a:ea typeface="+mn-ea"/>
                <a:cs typeface="+mn-cs"/>
              </a:rPr>
              <a:t> /  </a:t>
            </a:r>
            <a:r>
              <a:rPr lang="en-US" altLang="zh-CN" sz="1200" b="0" i="0" u="none" strike="noStrike" kern="1200" dirty="0" err="1" smtClean="0">
                <a:solidFill>
                  <a:schemeClr val="tx1"/>
                </a:solidFill>
                <a:effectLst/>
                <a:latin typeface="+mn-lt"/>
                <a:ea typeface="+mn-ea"/>
                <a:cs typeface="+mn-cs"/>
              </a:rPr>
              <a:t>dɪˌtɜːrmɪˈnɪstɪk</a:t>
            </a:r>
            <a:endParaRPr lang="zh-CN" altLang="en-US" dirty="0"/>
          </a:p>
        </p:txBody>
      </p:sp>
      <p:sp>
        <p:nvSpPr>
          <p:cNvPr id="4" name="灯片编号占位符 3"/>
          <p:cNvSpPr>
            <a:spLocks noGrp="1"/>
          </p:cNvSpPr>
          <p:nvPr>
            <p:ph type="sldNum" sz="quarter" idx="10"/>
          </p:nvPr>
        </p:nvSpPr>
        <p:spPr/>
        <p:txBody>
          <a:bodyPr/>
          <a:lstStyle/>
          <a:p>
            <a:fld id="{8D1EDB51-23AA-4E65-B859-9C722245DBC8}" type="slidenum">
              <a:rPr lang="zh-CN" altLang="en-US" smtClean="0"/>
              <a:t>14</a:t>
            </a:fld>
            <a:endParaRPr lang="zh-CN" altLang="en-US"/>
          </a:p>
        </p:txBody>
      </p:sp>
    </p:spTree>
    <p:extLst>
      <p:ext uri="{BB962C8B-B14F-4D97-AF65-F5344CB8AC3E}">
        <p14:creationId xmlns:p14="http://schemas.microsoft.com/office/powerpoint/2010/main" val="1509722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smtClean="0">
                <a:solidFill>
                  <a:schemeClr val="tx1"/>
                </a:solidFill>
                <a:effectLst/>
                <a:latin typeface="+mn-lt"/>
                <a:ea typeface="+mn-ea"/>
                <a:cs typeface="+mn-cs"/>
              </a:rPr>
              <a:t>hjuˈrɪstɪk</a:t>
            </a:r>
            <a:r>
              <a:rPr lang="en-US" altLang="zh-CN" sz="1200" b="0" i="0" u="none" strike="noStrike" kern="1200" dirty="0" smtClean="0">
                <a:solidFill>
                  <a:schemeClr val="tx1"/>
                </a:solidFill>
                <a:effectLst/>
                <a:latin typeface="+mn-lt"/>
                <a:ea typeface="+mn-ea"/>
                <a:cs typeface="+mn-cs"/>
              </a:rPr>
              <a:t>  Here I</a:t>
            </a:r>
            <a:r>
              <a:rPr lang="en-US" altLang="zh-CN" sz="1200" b="0" i="0" u="none" strike="noStrike" kern="1200" baseline="0" dirty="0" smtClean="0">
                <a:solidFill>
                  <a:schemeClr val="tx1"/>
                </a:solidFill>
                <a:effectLst/>
                <a:latin typeface="+mn-lt"/>
                <a:ea typeface="+mn-ea"/>
                <a:cs typeface="+mn-cs"/>
              </a:rPr>
              <a:t> will first introduce the conventional Gabor tree search method. Two players, min, max, how to compete with each other. The method is only effective for easy game, but not Go. It is good for Chinese chess. The alpha-beta pruning not affect the final results, but speed up the inference process.</a:t>
            </a:r>
            <a:endParaRPr lang="zh-CN" altLang="en-US" dirty="0"/>
          </a:p>
        </p:txBody>
      </p:sp>
      <p:sp>
        <p:nvSpPr>
          <p:cNvPr id="4" name="灯片编号占位符 3"/>
          <p:cNvSpPr>
            <a:spLocks noGrp="1"/>
          </p:cNvSpPr>
          <p:nvPr>
            <p:ph type="sldNum" sz="quarter" idx="10"/>
          </p:nvPr>
        </p:nvSpPr>
        <p:spPr/>
        <p:txBody>
          <a:bodyPr/>
          <a:lstStyle/>
          <a:p>
            <a:fld id="{8D1EDB51-23AA-4E65-B859-9C722245DBC8}" type="slidenum">
              <a:rPr lang="zh-CN" altLang="en-US" smtClean="0"/>
              <a:t>15</a:t>
            </a:fld>
            <a:endParaRPr lang="zh-CN" altLang="en-US"/>
          </a:p>
        </p:txBody>
      </p:sp>
    </p:spTree>
    <p:extLst>
      <p:ext uri="{BB962C8B-B14F-4D97-AF65-F5344CB8AC3E}">
        <p14:creationId xmlns:p14="http://schemas.microsoft.com/office/powerpoint/2010/main" val="3032282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132ABD4-9A47-4BF0-867F-1438A97BE652}" type="slidenum">
              <a:rPr lang="en-US" altLang="zh-CN" sz="1200" smtClean="0"/>
              <a:pPr/>
              <a:t>16</a:t>
            </a:fld>
            <a:endParaRPr lang="en-US" altLang="zh-CN" sz="1200" smtClean="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177012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a:t>
            </a:r>
            <a:r>
              <a:rPr lang="en-US" altLang="zh-CN" baseline="0" dirty="0" smtClean="0"/>
              <a:t> the outline of the talk about alpha-beta pruning. Here I just briefly introduce the idea, if you are interested in the topic, you should try to implement it. And then you can get the idea completely.</a:t>
            </a:r>
            <a:endParaRPr lang="zh-CN" altLang="en-US" dirty="0"/>
          </a:p>
        </p:txBody>
      </p:sp>
      <p:sp>
        <p:nvSpPr>
          <p:cNvPr id="4" name="灯片编号占位符 3"/>
          <p:cNvSpPr>
            <a:spLocks noGrp="1"/>
          </p:cNvSpPr>
          <p:nvPr>
            <p:ph type="sldNum" sz="quarter" idx="10"/>
          </p:nvPr>
        </p:nvSpPr>
        <p:spPr/>
        <p:txBody>
          <a:bodyPr/>
          <a:lstStyle/>
          <a:p>
            <a:fld id="{8D1EDB51-23AA-4E65-B859-9C722245DBC8}" type="slidenum">
              <a:rPr lang="zh-CN" altLang="en-US" smtClean="0"/>
              <a:t>17</a:t>
            </a:fld>
            <a:endParaRPr lang="zh-CN" altLang="en-US"/>
          </a:p>
        </p:txBody>
      </p:sp>
    </p:spTree>
    <p:extLst>
      <p:ext uri="{BB962C8B-B14F-4D97-AF65-F5344CB8AC3E}">
        <p14:creationId xmlns:p14="http://schemas.microsoft.com/office/powerpoint/2010/main" val="1911415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90F9AA6-EE3E-4397-83DD-4E974CAF3514}" type="slidenum">
              <a:rPr lang="en-US" altLang="zh-CN" sz="1200" smtClean="0"/>
              <a:pPr/>
              <a:t>18</a:t>
            </a:fld>
            <a:endParaRPr lang="en-US" altLang="zh-CN" sz="1200" smtClean="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err="1" smtClean="0">
                <a:solidFill>
                  <a:schemeClr val="tx1"/>
                </a:solidFill>
                <a:effectLst/>
                <a:latin typeface="+mn-lt"/>
                <a:ea typeface="+mn-ea"/>
                <a:cs typeface="+mn-cs"/>
              </a:rPr>
              <a:t>kəmˈpetətɪv</a:t>
            </a:r>
            <a:r>
              <a:rPr lang="en-US" altLang="zh-CN" sz="1200" b="0" i="0" u="none" strike="noStrike" kern="1200" dirty="0" smtClean="0">
                <a:solidFill>
                  <a:schemeClr val="tx1"/>
                </a:solidFill>
                <a:effectLst/>
                <a:latin typeface="+mn-lt"/>
                <a:ea typeface="+mn-ea"/>
                <a:cs typeface="+mn-cs"/>
              </a:rPr>
              <a:t>  </a:t>
            </a:r>
            <a:r>
              <a:rPr lang="en-US" altLang="zh-CN" sz="1200" b="0" i="0" u="none" strike="noStrike" kern="1200" dirty="0" err="1" smtClean="0">
                <a:solidFill>
                  <a:schemeClr val="tx1"/>
                </a:solidFill>
                <a:effectLst/>
                <a:latin typeface="+mn-lt"/>
                <a:ea typeface="+mn-ea"/>
                <a:cs typeface="+mn-cs"/>
              </a:rPr>
              <a:t>koʊˈɑːpərətɪv</a:t>
            </a:r>
            <a:r>
              <a:rPr lang="en-US" altLang="zh-CN" sz="1200" b="0" i="0" u="none" strike="noStrike" kern="1200" dirty="0" smtClean="0">
                <a:solidFill>
                  <a:schemeClr val="tx1"/>
                </a:solidFill>
                <a:effectLst/>
                <a:latin typeface="+mn-lt"/>
                <a:ea typeface="+mn-ea"/>
                <a:cs typeface="+mn-cs"/>
              </a:rPr>
              <a:t>] John Nash is a mathematician and economist who concentrated primarily on game theory and differential geometry; His work in game theory, especially the “</a:t>
            </a:r>
            <a:r>
              <a:rPr lang="en-US" altLang="zh-CN" sz="1200" b="1" i="0" u="none" strike="noStrike" kern="1200" dirty="0" smtClean="0">
                <a:solidFill>
                  <a:schemeClr val="tx1"/>
                </a:solidFill>
                <a:effectLst/>
                <a:latin typeface="+mn-lt"/>
                <a:ea typeface="+mn-ea"/>
                <a:cs typeface="+mn-cs"/>
              </a:rPr>
              <a:t>Nash</a:t>
            </a:r>
            <a:r>
              <a:rPr lang="en-US" altLang="zh-CN" sz="1200" b="0" i="0" u="none" strike="noStrike" kern="1200" dirty="0" smtClean="0">
                <a:solidFill>
                  <a:schemeClr val="tx1"/>
                </a:solidFill>
                <a:effectLst/>
                <a:latin typeface="+mn-lt"/>
                <a:ea typeface="+mn-ea"/>
                <a:cs typeface="+mn-cs"/>
              </a:rPr>
              <a:t> equilibrium ˌ</a:t>
            </a:r>
            <a:r>
              <a:rPr lang="en-US" altLang="zh-CN" sz="1200" b="0" i="0" u="none" strike="noStrike" kern="1200" dirty="0" err="1" smtClean="0">
                <a:solidFill>
                  <a:schemeClr val="tx1"/>
                </a:solidFill>
                <a:effectLst/>
                <a:latin typeface="+mn-lt"/>
                <a:ea typeface="+mn-ea"/>
                <a:cs typeface="+mn-cs"/>
              </a:rPr>
              <a:t>iːkwɪˈlɪbriəm</a:t>
            </a:r>
            <a:r>
              <a:rPr lang="en-US" altLang="zh-CN" sz="1200" b="0" i="0" u="none" strike="noStrike" kern="1200" dirty="0" smtClean="0">
                <a:solidFill>
                  <a:schemeClr val="tx1"/>
                </a:solidFill>
                <a:effectLst/>
                <a:latin typeface="+mn-lt"/>
                <a:ea typeface="+mn-ea"/>
                <a:cs typeface="+mn-cs"/>
              </a:rPr>
              <a:t> ,” has reshaped modern economic thought.  He won the 1994 Nobel Prize in Economics for the </a:t>
            </a:r>
            <a:r>
              <a:rPr lang="en-US" altLang="zh-CN" sz="1200" b="1" i="0" u="none" strike="noStrike" kern="1200" dirty="0" smtClean="0">
                <a:solidFill>
                  <a:schemeClr val="tx1"/>
                </a:solidFill>
                <a:effectLst/>
                <a:latin typeface="+mn-lt"/>
                <a:ea typeface="+mn-ea"/>
                <a:cs typeface="+mn-cs"/>
              </a:rPr>
              <a:t>Nash</a:t>
            </a:r>
            <a:r>
              <a:rPr lang="en-US" altLang="zh-CN" sz="1200" b="0" i="0" u="none" strike="noStrike" kern="1200" dirty="0" smtClean="0">
                <a:solidFill>
                  <a:schemeClr val="tx1"/>
                </a:solidFill>
                <a:effectLst/>
                <a:latin typeface="+mn-lt"/>
                <a:ea typeface="+mn-ea"/>
                <a:cs typeface="+mn-cs"/>
              </a:rPr>
              <a:t> equilibrium ;  </a:t>
            </a:r>
            <a:r>
              <a:rPr lang="en-US" altLang="zh-CN" dirty="0" smtClean="0">
                <a:ea typeface="+mn-ea"/>
                <a:sym typeface="Wingdings" panose="05000000000000000000" pitchFamily="2" charset="2"/>
              </a:rPr>
              <a:t>Branch of economics that views any multi-agent environment as a game, provided that the </a:t>
            </a:r>
            <a:r>
              <a:rPr lang="en-US" altLang="zh-CN" dirty="0" smtClean="0">
                <a:solidFill>
                  <a:schemeClr val="accent2"/>
                </a:solidFill>
                <a:ea typeface="+mn-ea"/>
                <a:sym typeface="Wingdings" panose="05000000000000000000" pitchFamily="2" charset="2"/>
              </a:rPr>
              <a:t>impact of each agent on the others is “significant”,</a:t>
            </a:r>
            <a:r>
              <a:rPr lang="en-US" altLang="zh-CN" dirty="0" smtClean="0">
                <a:ea typeface="+mn-ea"/>
                <a:sym typeface="Wingdings" panose="05000000000000000000" pitchFamily="2" charset="2"/>
              </a:rPr>
              <a:t> regardless of whether the agents are cooperative or competitive.</a:t>
            </a:r>
          </a:p>
          <a:p>
            <a:endParaRPr lang="zh-CN" altLang="zh-CN" dirty="0" smtClean="0"/>
          </a:p>
        </p:txBody>
      </p:sp>
    </p:spTree>
    <p:extLst>
      <p:ext uri="{BB962C8B-B14F-4D97-AF65-F5344CB8AC3E}">
        <p14:creationId xmlns:p14="http://schemas.microsoft.com/office/powerpoint/2010/main" val="2702728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7B112C1-29BB-4676-83B0-D5A2B227C1D6}" type="slidenum">
              <a:rPr lang="en-US" altLang="zh-CN" sz="1200" smtClean="0"/>
              <a:pPr/>
              <a:t>19</a:t>
            </a:fld>
            <a:endParaRPr lang="en-US" altLang="zh-CN" sz="1200" smtClean="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r>
              <a:rPr lang="en-US" altLang="zh-CN" sz="1200" b="0" i="0" u="none" strike="noStrike" kern="1200" dirty="0" smtClean="0">
                <a:solidFill>
                  <a:schemeClr val="tx1"/>
                </a:solidFill>
                <a:effectLst/>
                <a:latin typeface="+mn-lt"/>
                <a:ea typeface="+mn-ea"/>
                <a:cs typeface="+mn-cs"/>
              </a:rPr>
              <a:t>ˌ</a:t>
            </a:r>
            <a:r>
              <a:rPr lang="en-US" altLang="zh-CN" sz="1200" b="0" i="0" u="none" strike="noStrike" kern="1200" dirty="0" err="1" smtClean="0">
                <a:solidFill>
                  <a:schemeClr val="tx1"/>
                </a:solidFill>
                <a:effectLst/>
                <a:latin typeface="+mn-lt"/>
                <a:ea typeface="+mn-ea"/>
                <a:cs typeface="+mn-cs"/>
              </a:rPr>
              <a:t>ʌnprɪˈdɪktəbl</a:t>
            </a:r>
            <a:r>
              <a:rPr lang="en-US" altLang="zh-CN" sz="1200" b="0" i="0" u="none" strike="noStrike" kern="1200" dirty="0" smtClean="0">
                <a:solidFill>
                  <a:schemeClr val="tx1"/>
                </a:solidFill>
                <a:effectLst/>
                <a:latin typeface="+mn-lt"/>
                <a:ea typeface="+mn-ea"/>
                <a:cs typeface="+mn-cs"/>
              </a:rPr>
              <a:t> </a:t>
            </a:r>
            <a:endParaRPr lang="zh-CN" altLang="zh-CN" dirty="0" smtClean="0"/>
          </a:p>
        </p:txBody>
      </p:sp>
    </p:spTree>
    <p:extLst>
      <p:ext uri="{BB962C8B-B14F-4D97-AF65-F5344CB8AC3E}">
        <p14:creationId xmlns:p14="http://schemas.microsoft.com/office/powerpoint/2010/main" val="3883169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8118425-051E-4679-9AB3-F1475AB29F84}" type="slidenum">
              <a:rPr lang="en-US" altLang="zh-CN" sz="1200" smtClean="0"/>
              <a:pPr/>
              <a:t>20</a:t>
            </a:fld>
            <a:endParaRPr lang="en-US" altLang="zh-CN" sz="1200" smtClean="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r>
              <a:rPr lang="en-US" altLang="zh-CN" sz="1200" b="0" i="0" u="none" strike="noStrike" kern="1200" dirty="0" err="1" smtClean="0">
                <a:solidFill>
                  <a:schemeClr val="tx1"/>
                </a:solidFill>
                <a:effectLst/>
                <a:latin typeface="+mn-lt"/>
                <a:ea typeface="+mn-ea"/>
                <a:cs typeface="+mn-cs"/>
              </a:rPr>
              <a:t>səkˈsesər</a:t>
            </a:r>
            <a:r>
              <a:rPr lang="en-US" altLang="zh-CN" sz="1200" b="0" i="0" u="none" strike="noStrike" kern="1200" dirty="0" smtClean="0">
                <a:solidFill>
                  <a:schemeClr val="tx1"/>
                </a:solidFill>
                <a:effectLst/>
                <a:latin typeface="+mn-lt"/>
                <a:ea typeface="+mn-ea"/>
                <a:cs typeface="+mn-cs"/>
              </a:rPr>
              <a:t> </a:t>
            </a:r>
            <a:r>
              <a:rPr lang="en-US" altLang="zh-CN" sz="1200" b="0" i="0" u="none" strike="noStrike" kern="1200" dirty="0" err="1" smtClean="0">
                <a:solidFill>
                  <a:schemeClr val="tx1"/>
                </a:solidFill>
                <a:effectLst/>
                <a:latin typeface="+mn-lt"/>
                <a:ea typeface="+mn-ea"/>
                <a:cs typeface="+mn-cs"/>
              </a:rPr>
              <a:t>nuˈmɛrɪk</a:t>
            </a:r>
            <a:r>
              <a:rPr lang="en-US" altLang="zh-CN" sz="1200" b="0" i="0" u="none" strike="noStrike" kern="1200" dirty="0" smtClean="0">
                <a:solidFill>
                  <a:schemeClr val="tx1"/>
                </a:solidFill>
                <a:effectLst/>
                <a:latin typeface="+mn-lt"/>
                <a:ea typeface="+mn-ea"/>
                <a:cs typeface="+mn-cs"/>
              </a:rPr>
              <a:t>] </a:t>
            </a:r>
            <a:r>
              <a:rPr lang="en-US" altLang="zh-CN" sz="1200" b="0" i="0" u="none" strike="noStrike" kern="1200" dirty="0" err="1" smtClean="0">
                <a:solidFill>
                  <a:schemeClr val="tx1"/>
                </a:solidFill>
                <a:effectLst/>
                <a:latin typeface="+mn-lt"/>
                <a:ea typeface="+mn-ea"/>
                <a:cs typeface="+mn-cs"/>
              </a:rPr>
              <a:t>ju</a:t>
            </a:r>
            <a:r>
              <a:rPr lang="en-US" altLang="zh-CN" sz="1200" b="0" i="0" u="none" strike="noStrike" kern="1200" dirty="0" smtClean="0">
                <a:solidFill>
                  <a:schemeClr val="tx1"/>
                </a:solidFill>
                <a:effectLst/>
                <a:latin typeface="+mn-lt"/>
                <a:ea typeface="+mn-ea"/>
                <a:cs typeface="+mn-cs"/>
              </a:rPr>
              <a:t>ːˈ</a:t>
            </a:r>
            <a:r>
              <a:rPr lang="en-US" altLang="zh-CN" sz="1200" b="0" i="0" u="none" strike="noStrike" kern="1200" dirty="0" err="1" smtClean="0">
                <a:solidFill>
                  <a:schemeClr val="tx1"/>
                </a:solidFill>
                <a:effectLst/>
                <a:latin typeface="+mn-lt"/>
                <a:ea typeface="+mn-ea"/>
                <a:cs typeface="+mn-cs"/>
              </a:rPr>
              <a:t>tɪləti</a:t>
            </a:r>
            <a:r>
              <a:rPr lang="en-US" altLang="zh-CN" sz="1200" b="0" i="0" u="none" strike="noStrike" kern="1200" dirty="0" smtClean="0">
                <a:solidFill>
                  <a:schemeClr val="tx1"/>
                </a:solidFill>
                <a:effectLst/>
                <a:latin typeface="+mn-lt"/>
                <a:ea typeface="+mn-ea"/>
                <a:cs typeface="+mn-cs"/>
              </a:rPr>
              <a:t> ˈ</a:t>
            </a:r>
            <a:r>
              <a:rPr lang="en-US" altLang="zh-CN" sz="1200" b="0" i="0" u="none" strike="noStrike" kern="1200" dirty="0" err="1" smtClean="0">
                <a:solidFill>
                  <a:schemeClr val="tx1"/>
                </a:solidFill>
                <a:effectLst/>
                <a:latin typeface="+mn-lt"/>
                <a:ea typeface="+mn-ea"/>
                <a:cs typeface="+mn-cs"/>
              </a:rPr>
              <a:t>fʌŋkʃn</a:t>
            </a:r>
            <a:endParaRPr lang="zh-CN" altLang="zh-CN" dirty="0" smtClean="0"/>
          </a:p>
        </p:txBody>
      </p:sp>
    </p:spTree>
    <p:extLst>
      <p:ext uri="{BB962C8B-B14F-4D97-AF65-F5344CB8AC3E}">
        <p14:creationId xmlns:p14="http://schemas.microsoft.com/office/powerpoint/2010/main" val="4142580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9D03017-23C1-4731-90E7-B6C4937F4864}" type="slidenum">
              <a:rPr lang="en-US" altLang="zh-CN" sz="1200" smtClean="0"/>
              <a:pPr/>
              <a:t>21</a:t>
            </a:fld>
            <a:endParaRPr lang="en-US" altLang="zh-CN" sz="1200" smtClean="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r>
              <a:rPr lang="en-US" altLang="zh-CN" dirty="0" smtClean="0"/>
              <a:t>Crosses and </a:t>
            </a:r>
            <a:r>
              <a:rPr lang="en-US" altLang="zh-CN" dirty="0" err="1" smtClean="0"/>
              <a:t>noughts</a:t>
            </a:r>
            <a:r>
              <a:rPr lang="en-US" altLang="zh-CN" dirty="0" smtClean="0"/>
              <a:t> marks by</a:t>
            </a:r>
            <a:r>
              <a:rPr lang="en-US" altLang="zh-CN" baseline="0" dirty="0" smtClean="0"/>
              <a:t> placing the three same marks into a horizontal, vertical, diagonal lines</a:t>
            </a:r>
            <a:endParaRPr lang="en-US" altLang="zh-CN" dirty="0" smtClean="0"/>
          </a:p>
        </p:txBody>
      </p:sp>
    </p:spTree>
    <p:extLst>
      <p:ext uri="{BB962C8B-B14F-4D97-AF65-F5344CB8AC3E}">
        <p14:creationId xmlns:p14="http://schemas.microsoft.com/office/powerpoint/2010/main" val="3481539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B404BEA-4D17-4A9D-A83E-BB3935E596BD}" type="slidenum">
              <a:rPr lang="en-US" altLang="zh-CN" sz="1200" smtClean="0"/>
              <a:pPr/>
              <a:t>22</a:t>
            </a:fld>
            <a:endParaRPr lang="en-US" altLang="zh-CN" sz="1200" smtClean="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r>
              <a:rPr lang="en-US" altLang="zh-CN" sz="1200" b="0" i="0" u="none" strike="noStrike" kern="1200" dirty="0" smtClean="0">
                <a:solidFill>
                  <a:schemeClr val="tx1"/>
                </a:solidFill>
                <a:effectLst/>
                <a:latin typeface="+mn-lt"/>
                <a:ea typeface="+mn-ea"/>
                <a:cs typeface="+mn-cs"/>
              </a:rPr>
              <a:t>[</a:t>
            </a:r>
            <a:r>
              <a:rPr lang="en-US" altLang="zh-CN" sz="1200" b="0" i="0" u="none" strike="noStrike" kern="1200" dirty="0" err="1" smtClean="0">
                <a:solidFill>
                  <a:schemeClr val="tx1"/>
                </a:solidFill>
                <a:effectLst/>
                <a:latin typeface="+mn-lt"/>
                <a:ea typeface="+mn-ea"/>
                <a:cs typeface="+mn-cs"/>
              </a:rPr>
              <a:t>əˈtʃiːvəbl</a:t>
            </a:r>
            <a:r>
              <a:rPr lang="en-US" altLang="zh-CN" sz="1200" b="0" i="0" u="none" strike="noStrike" kern="1200" dirty="0" smtClean="0">
                <a:solidFill>
                  <a:schemeClr val="tx1"/>
                </a:solidFill>
                <a:effectLst/>
                <a:latin typeface="+mn-lt"/>
                <a:ea typeface="+mn-ea"/>
                <a:cs typeface="+mn-cs"/>
              </a:rPr>
              <a:t>]</a:t>
            </a:r>
            <a:endParaRPr lang="zh-CN" altLang="zh-CN" dirty="0" smtClean="0"/>
          </a:p>
        </p:txBody>
      </p:sp>
    </p:spTree>
    <p:extLst>
      <p:ext uri="{BB962C8B-B14F-4D97-AF65-F5344CB8AC3E}">
        <p14:creationId xmlns:p14="http://schemas.microsoft.com/office/powerpoint/2010/main" val="373784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1265C18-CC40-4A0A-8823-9D40CCF3BEA3}" type="slidenum">
              <a:rPr lang="en-US" altLang="zh-CN" sz="1200" smtClean="0"/>
              <a:pPr/>
              <a:t>23</a:t>
            </a:fld>
            <a:endParaRPr lang="en-US" altLang="zh-CN" sz="120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1847572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Go </a:t>
            </a:r>
            <a:endParaRPr lang="zh-CN" altLang="en-US" dirty="0"/>
          </a:p>
        </p:txBody>
      </p:sp>
      <p:sp>
        <p:nvSpPr>
          <p:cNvPr id="4" name="灯片编号占位符 3"/>
          <p:cNvSpPr>
            <a:spLocks noGrp="1"/>
          </p:cNvSpPr>
          <p:nvPr>
            <p:ph type="sldNum" sz="quarter" idx="10"/>
          </p:nvPr>
        </p:nvSpPr>
        <p:spPr/>
        <p:txBody>
          <a:bodyPr/>
          <a:lstStyle/>
          <a:p>
            <a:fld id="{8D1EDB51-23AA-4E65-B859-9C722245DBC8}" type="slidenum">
              <a:rPr lang="zh-CN" altLang="en-US" smtClean="0"/>
              <a:t>3</a:t>
            </a:fld>
            <a:endParaRPr lang="zh-CN" altLang="en-US"/>
          </a:p>
        </p:txBody>
      </p:sp>
    </p:spTree>
    <p:extLst>
      <p:ext uri="{BB962C8B-B14F-4D97-AF65-F5344CB8AC3E}">
        <p14:creationId xmlns:p14="http://schemas.microsoft.com/office/powerpoint/2010/main" val="2718881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943529C-B158-49F4-89B2-221F52E12BF8}" type="slidenum">
              <a:rPr lang="en-US" altLang="zh-CN" sz="1200" smtClean="0"/>
              <a:pPr/>
              <a:t>24</a:t>
            </a:fld>
            <a:endParaRPr lang="en-US" altLang="zh-CN" sz="1200"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r>
              <a:rPr lang="en-US" altLang="zh-CN" dirty="0" smtClean="0"/>
              <a:t>To</a:t>
            </a:r>
            <a:r>
              <a:rPr lang="en-US" altLang="zh-CN" baseline="0" dirty="0" smtClean="0"/>
              <a:t> choose a better move, for the max player, it will simulate and go forward two steps. Generally, for a real game, human player did the similar things, also simulate in their mind.</a:t>
            </a:r>
            <a:endParaRPr lang="zh-CN" altLang="zh-CN" dirty="0" smtClean="0"/>
          </a:p>
        </p:txBody>
      </p:sp>
    </p:spTree>
    <p:extLst>
      <p:ext uri="{BB962C8B-B14F-4D97-AF65-F5344CB8AC3E}">
        <p14:creationId xmlns:p14="http://schemas.microsoft.com/office/powerpoint/2010/main" val="2856744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8429DC2-DE14-45B2-9535-371162DF84F3}" type="slidenum">
              <a:rPr lang="en-US" altLang="zh-CN" sz="1200" smtClean="0"/>
              <a:pPr/>
              <a:t>25</a:t>
            </a:fld>
            <a:endParaRPr lang="en-US" altLang="zh-CN" sz="120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r>
              <a:rPr lang="en-US" altLang="zh-CN" dirty="0" smtClean="0"/>
              <a:t>At</a:t>
            </a:r>
            <a:r>
              <a:rPr lang="en-US" altLang="zh-CN" baseline="0" dirty="0" smtClean="0"/>
              <a:t> the current state maybe you will choose the state that make you gain biggest reward, but min will minimize your reward, that means the opponent should be also very smart. It will choose the action.</a:t>
            </a:r>
            <a:endParaRPr lang="zh-CN" altLang="zh-CN" dirty="0" smtClean="0"/>
          </a:p>
        </p:txBody>
      </p:sp>
    </p:spTree>
    <p:extLst>
      <p:ext uri="{BB962C8B-B14F-4D97-AF65-F5344CB8AC3E}">
        <p14:creationId xmlns:p14="http://schemas.microsoft.com/office/powerpoint/2010/main" val="1306016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4067F74-6B81-4C4E-B458-530615BF8BA5}" type="slidenum">
              <a:rPr lang="en-US" altLang="zh-CN" sz="1200" smtClean="0"/>
              <a:pPr/>
              <a:t>26</a:t>
            </a:fld>
            <a:endParaRPr lang="en-US" altLang="zh-CN" sz="1200"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044868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C188604-B7A1-4F8F-82C4-D64DACE64A46}" type="slidenum">
              <a:rPr lang="en-US" altLang="zh-CN" sz="1200" smtClean="0"/>
              <a:pPr/>
              <a:t>27</a:t>
            </a:fld>
            <a:endParaRPr lang="en-US" altLang="zh-CN" sz="1200" smtClean="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r>
              <a:rPr lang="en-US" altLang="zh-CN" dirty="0" smtClean="0"/>
              <a:t>That is a real</a:t>
            </a:r>
            <a:r>
              <a:rPr lang="en-US" altLang="zh-CN" baseline="0" dirty="0" smtClean="0"/>
              <a:t> brain-inspired algorithm, which is really smart idea. Based on which, you can choose the move that is the best for you.</a:t>
            </a:r>
            <a:endParaRPr lang="zh-CN" altLang="zh-CN" dirty="0" smtClean="0"/>
          </a:p>
        </p:txBody>
      </p:sp>
    </p:spTree>
    <p:extLst>
      <p:ext uri="{BB962C8B-B14F-4D97-AF65-F5344CB8AC3E}">
        <p14:creationId xmlns:p14="http://schemas.microsoft.com/office/powerpoint/2010/main" val="4179847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5688FBA-0253-4719-B10F-000E25649A43}" type="slidenum">
              <a:rPr lang="en-US" altLang="zh-CN" sz="1200" smtClean="0"/>
              <a:pPr/>
              <a:t>28</a:t>
            </a:fld>
            <a:endParaRPr lang="en-US" altLang="zh-CN" sz="1200"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3925016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6835309-6983-4BA9-9883-DD20EA0366EA}" type="slidenum">
              <a:rPr lang="en-US" altLang="zh-CN" sz="1200" smtClean="0"/>
              <a:pPr/>
              <a:t>29</a:t>
            </a:fld>
            <a:endParaRPr lang="en-US" altLang="zh-CN" sz="1200" smtClean="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r>
              <a:rPr lang="en-US" altLang="zh-CN" smtClean="0"/>
              <a:t>Similar to heuristic function</a:t>
            </a:r>
          </a:p>
        </p:txBody>
      </p:sp>
    </p:spTree>
    <p:extLst>
      <p:ext uri="{BB962C8B-B14F-4D97-AF65-F5344CB8AC3E}">
        <p14:creationId xmlns:p14="http://schemas.microsoft.com/office/powerpoint/2010/main" val="651587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A3163A9-3837-42F5-97A0-1D8D4A110130}" type="slidenum">
              <a:rPr lang="en-US" altLang="zh-CN" sz="1200" smtClean="0"/>
              <a:pPr/>
              <a:t>30</a:t>
            </a:fld>
            <a:endParaRPr lang="en-US" altLang="zh-CN" sz="1200"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626963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D123FED-A6A2-46FE-B8BC-282168F0D1F8}" type="slidenum">
              <a:rPr lang="en-US" altLang="zh-CN" sz="1200" smtClean="0"/>
              <a:pPr/>
              <a:t>31</a:t>
            </a:fld>
            <a:endParaRPr lang="en-US" altLang="zh-CN" sz="1200"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3475833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B0BC7ED-F062-49A4-AFBA-4127146A7341}" type="slidenum">
              <a:rPr lang="en-US" altLang="zh-CN" sz="1200" smtClean="0"/>
              <a:pPr/>
              <a:t>32</a:t>
            </a:fld>
            <a:endParaRPr lang="en-US" altLang="zh-CN" sz="1200"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8142085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C6A3523-D8B7-4A6B-964A-905918F26916}" type="slidenum">
              <a:rPr lang="en-US" altLang="zh-CN" sz="1200" smtClean="0"/>
              <a:pPr/>
              <a:t>33</a:t>
            </a:fld>
            <a:endParaRPr lang="en-US" altLang="zh-CN" sz="1200"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739430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smtClean="0">
                <a:solidFill>
                  <a:schemeClr val="tx1"/>
                </a:solidFill>
                <a:effectLst/>
                <a:latin typeface="+mn-lt"/>
                <a:ea typeface="+mn-ea"/>
                <a:cs typeface="+mn-cs"/>
              </a:rPr>
              <a:t>əˈpoʊnənt</a:t>
            </a:r>
            <a:endParaRPr lang="zh-CN" altLang="en-US" dirty="0"/>
          </a:p>
        </p:txBody>
      </p:sp>
      <p:sp>
        <p:nvSpPr>
          <p:cNvPr id="4" name="灯片编号占位符 3"/>
          <p:cNvSpPr>
            <a:spLocks noGrp="1"/>
          </p:cNvSpPr>
          <p:nvPr>
            <p:ph type="sldNum" sz="quarter" idx="10"/>
          </p:nvPr>
        </p:nvSpPr>
        <p:spPr/>
        <p:txBody>
          <a:bodyPr/>
          <a:lstStyle/>
          <a:p>
            <a:fld id="{8D1EDB51-23AA-4E65-B859-9C722245DBC8}" type="slidenum">
              <a:rPr lang="zh-CN" altLang="en-US" smtClean="0"/>
              <a:t>4</a:t>
            </a:fld>
            <a:endParaRPr lang="zh-CN" altLang="en-US"/>
          </a:p>
        </p:txBody>
      </p:sp>
    </p:spTree>
    <p:extLst>
      <p:ext uri="{BB962C8B-B14F-4D97-AF65-F5344CB8AC3E}">
        <p14:creationId xmlns:p14="http://schemas.microsoft.com/office/powerpoint/2010/main" val="15882680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271D6E9-87B2-48BE-A880-022B04202B6B}" type="slidenum">
              <a:rPr lang="en-US" altLang="zh-CN" sz="1200" smtClean="0"/>
              <a:pPr/>
              <a:t>34</a:t>
            </a:fld>
            <a:endParaRPr lang="en-US" altLang="zh-CN" sz="1200"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579331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FE43919-F11A-46AE-907D-510687DA205F}" type="slidenum">
              <a:rPr lang="en-US" altLang="zh-CN" sz="1200" smtClean="0"/>
              <a:pPr/>
              <a:t>35</a:t>
            </a:fld>
            <a:endParaRPr lang="en-US" altLang="zh-CN" sz="1200"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3571173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16A3E5C-21D8-44EE-9D25-91178CE74FBE}" type="slidenum">
              <a:rPr lang="en-US" altLang="zh-CN" sz="1200" smtClean="0"/>
              <a:pPr/>
              <a:t>36</a:t>
            </a:fld>
            <a:endParaRPr lang="en-US" altLang="zh-CN" sz="1200"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1379789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5F53F28-4B82-4AD2-A6B0-35BAC926E09D}" type="slidenum">
              <a:rPr lang="en-US" altLang="zh-CN" sz="1200" smtClean="0"/>
              <a:pPr/>
              <a:t>37</a:t>
            </a:fld>
            <a:endParaRPr lang="en-US" altLang="zh-CN" sz="1200" smtClean="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039238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44ACDAF-6A30-4D85-BD37-3258E24E0E31}" type="slidenum">
              <a:rPr lang="en-US" altLang="zh-CN" sz="1200" smtClean="0"/>
              <a:pPr/>
              <a:t>38</a:t>
            </a:fld>
            <a:endParaRPr lang="en-US" altLang="zh-CN" sz="1200" smtClean="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15313077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29174C8-4247-4FA9-BD11-5FA760B8F71B}" type="slidenum">
              <a:rPr lang="en-US" altLang="zh-CN" sz="1200" smtClean="0"/>
              <a:pPr/>
              <a:t>39</a:t>
            </a:fld>
            <a:endParaRPr lang="en-US" altLang="zh-CN" sz="1200" smtClean="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40398387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A59D030-EDA5-4E03-8C80-EE41F169867C}" type="slidenum">
              <a:rPr lang="en-US" altLang="zh-CN" sz="1200" smtClean="0"/>
              <a:pPr/>
              <a:t>40</a:t>
            </a:fld>
            <a:endParaRPr lang="en-US" altLang="zh-CN" sz="1200" smtClean="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12340945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488725D-3B0D-489F-AB18-49A246C3E912}" type="slidenum">
              <a:rPr lang="en-US" altLang="zh-CN" sz="1200" smtClean="0"/>
              <a:pPr/>
              <a:t>41</a:t>
            </a:fld>
            <a:endParaRPr lang="en-US" altLang="zh-CN" sz="1200" smtClean="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17423218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716A8B6-0901-4013-AE25-87AA4196D1FC}" type="slidenum">
              <a:rPr lang="en-US" altLang="zh-CN" sz="1200" smtClean="0"/>
              <a:pPr/>
              <a:t>42</a:t>
            </a:fld>
            <a:endParaRPr lang="en-US" altLang="zh-CN" sz="1200" smtClean="0"/>
          </a:p>
        </p:txBody>
      </p:sp>
      <p:sp>
        <p:nvSpPr>
          <p:cNvPr id="70659" name="Rectangle 2"/>
          <p:cNvSpPr>
            <a:spLocks noGrp="1" noRot="1" noChangeAspect="1" noChangeArrowheads="1" noTextEdit="1"/>
          </p:cNvSpPr>
          <p:nvPr>
            <p:ph type="sldImg"/>
          </p:nvPr>
        </p:nvSpPr>
        <p:spPr>
          <a:xfrm>
            <a:off x="1144588" y="684213"/>
            <a:ext cx="4572000" cy="3429000"/>
          </a:xfrm>
          <a:ln/>
        </p:spPr>
      </p:sp>
      <p:sp>
        <p:nvSpPr>
          <p:cNvPr id="70660" name="Rectangle 3"/>
          <p:cNvSpPr>
            <a:spLocks noGrp="1" noChangeArrowheads="1"/>
          </p:cNvSpPr>
          <p:nvPr>
            <p:ph type="body" idx="1"/>
          </p:nvPr>
        </p:nvSpPr>
        <p:spPr>
          <a:xfrm>
            <a:off x="914400" y="4343400"/>
            <a:ext cx="5029200" cy="4116388"/>
          </a:xfrm>
          <a:noFill/>
        </p:spPr>
        <p:txBody>
          <a:bodyPr/>
          <a:lstStyle/>
          <a:p>
            <a:pPr marL="228600" indent="-228600"/>
            <a:endParaRPr lang="zh-CN" altLang="zh-CN" smtClean="0"/>
          </a:p>
        </p:txBody>
      </p:sp>
    </p:spTree>
    <p:extLst>
      <p:ext uri="{BB962C8B-B14F-4D97-AF65-F5344CB8AC3E}">
        <p14:creationId xmlns:p14="http://schemas.microsoft.com/office/powerpoint/2010/main" val="26904254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62F4150-44D5-471E-862D-157BC35911A6}" type="slidenum">
              <a:rPr lang="en-US" altLang="zh-CN" sz="1200" smtClean="0"/>
              <a:pPr/>
              <a:t>45</a:t>
            </a:fld>
            <a:endParaRPr lang="en-US" altLang="zh-CN" sz="1200"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101912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smtClean="0">
                <a:solidFill>
                  <a:schemeClr val="tx1"/>
                </a:solidFill>
                <a:effectLst/>
                <a:latin typeface="+mn-lt"/>
                <a:ea typeface="+mn-ea"/>
                <a:cs typeface="+mn-cs"/>
              </a:rPr>
              <a:t>ˈ</a:t>
            </a:r>
            <a:r>
              <a:rPr lang="en-US" altLang="zh-CN" sz="1200" b="0" i="0" u="none" strike="noStrike" kern="1200" dirty="0" err="1" smtClean="0">
                <a:solidFill>
                  <a:schemeClr val="tx1"/>
                </a:solidFill>
                <a:effectLst/>
                <a:latin typeface="+mn-lt"/>
                <a:ea typeface="+mn-ea"/>
                <a:cs typeface="+mn-cs"/>
              </a:rPr>
              <a:t>terətɔːri</a:t>
            </a:r>
            <a:r>
              <a:rPr lang="en-US" altLang="zh-CN" sz="1200" b="0" i="0" u="none" strike="noStrike" kern="1200" dirty="0" smtClean="0">
                <a:solidFill>
                  <a:schemeClr val="tx1"/>
                </a:solidFill>
                <a:effectLst/>
                <a:latin typeface="+mn-lt"/>
                <a:ea typeface="+mn-ea"/>
                <a:cs typeface="+mn-cs"/>
              </a:rPr>
              <a:t> two sides or two countries beat each other, every one wants</a:t>
            </a:r>
            <a:r>
              <a:rPr lang="en-US" altLang="zh-CN" sz="1200" b="0" i="0" u="none" strike="noStrike" kern="1200" baseline="0" dirty="0" smtClean="0">
                <a:solidFill>
                  <a:schemeClr val="tx1"/>
                </a:solidFill>
                <a:effectLst/>
                <a:latin typeface="+mn-lt"/>
                <a:ea typeface="+mn-ea"/>
                <a:cs typeface="+mn-cs"/>
              </a:rPr>
              <a:t> more territory.</a:t>
            </a:r>
            <a:endParaRPr lang="zh-CN" altLang="en-US" dirty="0"/>
          </a:p>
        </p:txBody>
      </p:sp>
      <p:sp>
        <p:nvSpPr>
          <p:cNvPr id="4" name="灯片编号占位符 3"/>
          <p:cNvSpPr>
            <a:spLocks noGrp="1"/>
          </p:cNvSpPr>
          <p:nvPr>
            <p:ph type="sldNum" sz="quarter" idx="10"/>
          </p:nvPr>
        </p:nvSpPr>
        <p:spPr/>
        <p:txBody>
          <a:bodyPr/>
          <a:lstStyle/>
          <a:p>
            <a:fld id="{8D1EDB51-23AA-4E65-B859-9C722245DBC8}" type="slidenum">
              <a:rPr lang="zh-CN" altLang="en-US" smtClean="0"/>
              <a:t>5</a:t>
            </a:fld>
            <a:endParaRPr lang="zh-CN" altLang="en-US"/>
          </a:p>
        </p:txBody>
      </p:sp>
    </p:spTree>
    <p:extLst>
      <p:ext uri="{BB962C8B-B14F-4D97-AF65-F5344CB8AC3E}">
        <p14:creationId xmlns:p14="http://schemas.microsoft.com/office/powerpoint/2010/main" val="19238146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1724CF7-D706-40BF-B4DB-50AF71846F80}" type="slidenum">
              <a:rPr lang="en-US" altLang="zh-CN" sz="1200" smtClean="0"/>
              <a:pPr/>
              <a:t>46</a:t>
            </a:fld>
            <a:endParaRPr lang="en-US" altLang="zh-CN" sz="1200" smtClean="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30060238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C5B89FB-21E3-40AF-BE36-A292C82390D9}" type="slidenum">
              <a:rPr lang="en-US" altLang="zh-CN" sz="1200" smtClean="0"/>
              <a:pPr/>
              <a:t>48</a:t>
            </a:fld>
            <a:endParaRPr lang="en-US" altLang="zh-CN" sz="1200" smtClean="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17020777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0D2C180-5FD0-47A1-8325-7D5167C31B3E}" type="slidenum">
              <a:rPr lang="en-US" altLang="zh-CN" sz="1200" smtClean="0"/>
              <a:pPr/>
              <a:t>49</a:t>
            </a:fld>
            <a:endParaRPr lang="en-US" altLang="zh-CN" sz="1200" smtClean="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p:spPr>
        <p:txBody>
          <a:bodyPr/>
          <a:lstStyle/>
          <a:p>
            <a:pPr algn="ctr" eaLnBrk="1" hangingPunct="1">
              <a:spcBef>
                <a:spcPct val="0"/>
              </a:spcBef>
            </a:pPr>
            <a:r>
              <a:rPr lang="en-US" altLang="zh-CN" smtClean="0"/>
              <a:t>Game playing was one of the first tasks undertaken in  AI as soon as computers became programmable (e.g., Turing, Shannon, Wiener </a:t>
            </a:r>
            <a:r>
              <a:rPr lang="en-US" altLang="zh-CN" smtClean="0">
                <a:sym typeface="Wingdings" panose="05000000000000000000" pitchFamily="2" charset="2"/>
              </a:rPr>
              <a:t>tackled   chess).</a:t>
            </a:r>
          </a:p>
          <a:p>
            <a:endParaRPr lang="en-US" altLang="zh-CN" smtClean="0"/>
          </a:p>
        </p:txBody>
      </p:sp>
    </p:spTree>
    <p:extLst>
      <p:ext uri="{BB962C8B-B14F-4D97-AF65-F5344CB8AC3E}">
        <p14:creationId xmlns:p14="http://schemas.microsoft.com/office/powerpoint/2010/main" val="16699537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smtClean="0">
                <a:solidFill>
                  <a:schemeClr val="tx1"/>
                </a:solidFill>
                <a:effectLst/>
                <a:latin typeface="+mn-lt"/>
                <a:ea typeface="+mn-ea"/>
                <a:cs typeface="+mn-cs"/>
              </a:rPr>
              <a:t>ˈ</a:t>
            </a:r>
            <a:r>
              <a:rPr lang="en-US" altLang="zh-CN" sz="1200" b="0" i="0" u="none" strike="noStrike" kern="1200" dirty="0" err="1" smtClean="0">
                <a:solidFill>
                  <a:schemeClr val="tx1"/>
                </a:solidFill>
                <a:effectLst/>
                <a:latin typeface="+mn-lt"/>
                <a:ea typeface="+mn-ea"/>
                <a:cs typeface="+mn-cs"/>
              </a:rPr>
              <a:t>sʌtl</a:t>
            </a:r>
            <a:endParaRPr lang="zh-CN" altLang="en-US" dirty="0"/>
          </a:p>
        </p:txBody>
      </p:sp>
      <p:sp>
        <p:nvSpPr>
          <p:cNvPr id="4" name="灯片编号占位符 3"/>
          <p:cNvSpPr>
            <a:spLocks noGrp="1"/>
          </p:cNvSpPr>
          <p:nvPr>
            <p:ph type="sldNum" sz="quarter" idx="10"/>
          </p:nvPr>
        </p:nvSpPr>
        <p:spPr/>
        <p:txBody>
          <a:bodyPr/>
          <a:lstStyle/>
          <a:p>
            <a:fld id="{8D1EDB51-23AA-4E65-B859-9C722245DBC8}" type="slidenum">
              <a:rPr lang="zh-CN" altLang="en-US" smtClean="0"/>
              <a:t>50</a:t>
            </a:fld>
            <a:endParaRPr lang="zh-CN" altLang="en-US"/>
          </a:p>
        </p:txBody>
      </p:sp>
    </p:spTree>
    <p:extLst>
      <p:ext uri="{BB962C8B-B14F-4D97-AF65-F5344CB8AC3E}">
        <p14:creationId xmlns:p14="http://schemas.microsoft.com/office/powerpoint/2010/main" val="15241028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smtClean="0">
                <a:solidFill>
                  <a:schemeClr val="tx1"/>
                </a:solidFill>
                <a:effectLst/>
                <a:latin typeface="+mn-lt"/>
                <a:ea typeface="+mn-ea"/>
                <a:cs typeface="+mn-cs"/>
              </a:rPr>
              <a:t>dɪˌtɜːrmɪˈnɪstɪk</a:t>
            </a:r>
            <a:r>
              <a:rPr lang="en-US" altLang="zh-CN" sz="1200" b="0" i="0" u="none" strike="noStrike" kern="1200" dirty="0" smtClean="0">
                <a:solidFill>
                  <a:schemeClr val="tx1"/>
                </a:solidFill>
                <a:effectLst/>
                <a:latin typeface="+mn-lt"/>
                <a:ea typeface="+mn-ea"/>
                <a:cs typeface="+mn-cs"/>
              </a:rPr>
              <a:t>  </a:t>
            </a:r>
            <a:r>
              <a:rPr lang="en-US" altLang="zh-CN" sz="1200" b="0" i="0" u="none" strike="noStrike" kern="1200" dirty="0" err="1" smtClean="0">
                <a:solidFill>
                  <a:schemeClr val="tx1"/>
                </a:solidFill>
                <a:effectLst/>
                <a:latin typeface="+mn-lt"/>
                <a:ea typeface="+mn-ea"/>
                <a:cs typeface="+mn-cs"/>
              </a:rPr>
              <a:t>hjuˈrɪstɪk</a:t>
            </a:r>
            <a:endParaRPr lang="zh-CN" altLang="en-US" dirty="0"/>
          </a:p>
        </p:txBody>
      </p:sp>
      <p:sp>
        <p:nvSpPr>
          <p:cNvPr id="4" name="灯片编号占位符 3"/>
          <p:cNvSpPr>
            <a:spLocks noGrp="1"/>
          </p:cNvSpPr>
          <p:nvPr>
            <p:ph type="sldNum" sz="quarter" idx="10"/>
          </p:nvPr>
        </p:nvSpPr>
        <p:spPr/>
        <p:txBody>
          <a:bodyPr/>
          <a:lstStyle/>
          <a:p>
            <a:fld id="{8D1EDB51-23AA-4E65-B859-9C722245DBC8}" type="slidenum">
              <a:rPr lang="zh-CN" altLang="en-US" smtClean="0"/>
              <a:t>51</a:t>
            </a:fld>
            <a:endParaRPr lang="zh-CN" altLang="en-US"/>
          </a:p>
        </p:txBody>
      </p:sp>
    </p:spTree>
    <p:extLst>
      <p:ext uri="{BB962C8B-B14F-4D97-AF65-F5344CB8AC3E}">
        <p14:creationId xmlns:p14="http://schemas.microsoft.com/office/powerpoint/2010/main" val="7377500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smtClean="0">
                <a:solidFill>
                  <a:schemeClr val="tx1"/>
                </a:solidFill>
                <a:effectLst/>
                <a:latin typeface="+mn-lt"/>
                <a:ea typeface="+mn-ea"/>
                <a:cs typeface="+mn-cs"/>
              </a:rPr>
              <a:t>Skɔːr</a:t>
            </a:r>
            <a:r>
              <a:rPr lang="en-US" altLang="zh-CN" sz="1200" b="0" i="0" u="none" strike="noStrike" kern="1200" dirty="0" smtClean="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8D1EDB51-23AA-4E65-B859-9C722245DBC8}" type="slidenum">
              <a:rPr lang="zh-CN" altLang="en-US" smtClean="0"/>
              <a:t>52</a:t>
            </a:fld>
            <a:endParaRPr lang="zh-CN" altLang="en-US"/>
          </a:p>
        </p:txBody>
      </p:sp>
    </p:spTree>
    <p:extLst>
      <p:ext uri="{BB962C8B-B14F-4D97-AF65-F5344CB8AC3E}">
        <p14:creationId xmlns:p14="http://schemas.microsoft.com/office/powerpoint/2010/main" val="3903468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smtClean="0">
                <a:solidFill>
                  <a:schemeClr val="tx1"/>
                </a:solidFill>
                <a:effectLst/>
                <a:latin typeface="+mn-lt"/>
                <a:ea typeface="+mn-ea"/>
                <a:cs typeface="+mn-cs"/>
              </a:rPr>
              <a:t>ˈ</a:t>
            </a:r>
            <a:r>
              <a:rPr lang="en-US" altLang="zh-CN" sz="1200" b="0" i="0" u="none" strike="noStrike" kern="1200" dirty="0" err="1" smtClean="0">
                <a:solidFill>
                  <a:schemeClr val="tx1"/>
                </a:solidFill>
                <a:effectLst/>
                <a:latin typeface="+mn-lt"/>
                <a:ea typeface="+mn-ea"/>
                <a:cs typeface="+mn-cs"/>
              </a:rPr>
              <a:t>laɪklihʊd</a:t>
            </a:r>
            <a:r>
              <a:rPr lang="en-US" altLang="zh-CN" sz="1200" b="0" i="0" u="none" strike="noStrike" kern="1200" dirty="0" smtClean="0">
                <a:solidFill>
                  <a:schemeClr val="tx1"/>
                </a:solidFill>
                <a:effectLst/>
                <a:latin typeface="+mn-lt"/>
                <a:ea typeface="+mn-ea"/>
                <a:cs typeface="+mn-cs"/>
              </a:rPr>
              <a:t>  </a:t>
            </a:r>
            <a:r>
              <a:rPr lang="en-US" altLang="zh-CN" sz="1200" b="0" i="0" u="none" strike="noStrike" kern="1200" dirty="0" err="1" smtClean="0">
                <a:solidFill>
                  <a:schemeClr val="tx1"/>
                </a:solidFill>
                <a:effectLst/>
                <a:latin typeface="+mn-lt"/>
                <a:ea typeface="+mn-ea"/>
                <a:cs typeface="+mn-cs"/>
              </a:rPr>
              <a:t>prɪˈdɪktɪd</a:t>
            </a:r>
            <a:endParaRPr lang="zh-CN" altLang="en-US" dirty="0"/>
          </a:p>
        </p:txBody>
      </p:sp>
      <p:sp>
        <p:nvSpPr>
          <p:cNvPr id="4" name="灯片编号占位符 3"/>
          <p:cNvSpPr>
            <a:spLocks noGrp="1"/>
          </p:cNvSpPr>
          <p:nvPr>
            <p:ph type="sldNum" sz="quarter" idx="10"/>
          </p:nvPr>
        </p:nvSpPr>
        <p:spPr/>
        <p:txBody>
          <a:bodyPr/>
          <a:lstStyle/>
          <a:p>
            <a:fld id="{8D1EDB51-23AA-4E65-B859-9C722245DBC8}" type="slidenum">
              <a:rPr lang="zh-CN" altLang="en-US" smtClean="0"/>
              <a:t>68</a:t>
            </a:fld>
            <a:endParaRPr lang="zh-CN" altLang="en-US"/>
          </a:p>
        </p:txBody>
      </p:sp>
    </p:spTree>
    <p:extLst>
      <p:ext uri="{BB962C8B-B14F-4D97-AF65-F5344CB8AC3E}">
        <p14:creationId xmlns:p14="http://schemas.microsoft.com/office/powerpoint/2010/main" val="7256498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That</a:t>
            </a:r>
            <a:r>
              <a:rPr lang="en-US" altLang="zh-CN" baseline="0" dirty="0" smtClean="0"/>
              <a:t> actually means that the board is considered as an image, then input to deep learning models for an evaluation. That should one of the most </a:t>
            </a:r>
            <a:r>
              <a:rPr lang="en-US" altLang="zh-CN" baseline="0" dirty="0" err="1" smtClean="0"/>
              <a:t>exicting</a:t>
            </a:r>
            <a:r>
              <a:rPr lang="en-US" altLang="zh-CN" baseline="0" dirty="0" smtClean="0"/>
              <a:t> part of </a:t>
            </a:r>
            <a:r>
              <a:rPr lang="en-US" altLang="zh-CN" baseline="0" dirty="0" err="1" smtClean="0"/>
              <a:t>AlphaGo</a:t>
            </a:r>
            <a:r>
              <a:rPr lang="en-US" altLang="zh-CN" baseline="0" dirty="0" smtClean="0"/>
              <a:t>. Of course we should also consider the reinforcement learning as another significant part of </a:t>
            </a:r>
            <a:r>
              <a:rPr lang="en-US" altLang="zh-CN" baseline="0" smtClean="0"/>
              <a:t>the knowledge.</a:t>
            </a:r>
            <a:endParaRPr lang="zh-CN" altLang="en-US"/>
          </a:p>
        </p:txBody>
      </p:sp>
      <p:sp>
        <p:nvSpPr>
          <p:cNvPr id="4" name="灯片编号占位符 3"/>
          <p:cNvSpPr>
            <a:spLocks noGrp="1"/>
          </p:cNvSpPr>
          <p:nvPr>
            <p:ph type="sldNum" sz="quarter" idx="10"/>
          </p:nvPr>
        </p:nvSpPr>
        <p:spPr/>
        <p:txBody>
          <a:bodyPr/>
          <a:lstStyle/>
          <a:p>
            <a:fld id="{8D1EDB51-23AA-4E65-B859-9C722245DBC8}" type="slidenum">
              <a:rPr lang="zh-CN" altLang="en-US" smtClean="0"/>
              <a:t>70</a:t>
            </a:fld>
            <a:endParaRPr lang="zh-CN" altLang="en-US"/>
          </a:p>
        </p:txBody>
      </p:sp>
    </p:spTree>
    <p:extLst>
      <p:ext uri="{BB962C8B-B14F-4D97-AF65-F5344CB8AC3E}">
        <p14:creationId xmlns:p14="http://schemas.microsoft.com/office/powerpoint/2010/main" val="36418707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smtClean="0">
                <a:solidFill>
                  <a:schemeClr val="tx1"/>
                </a:solidFill>
                <a:effectLst/>
                <a:latin typeface="+mn-lt"/>
                <a:ea typeface="+mn-ea"/>
                <a:cs typeface="+mn-cs"/>
              </a:rPr>
              <a:t>stə'kæstɪk</a:t>
            </a:r>
            <a:r>
              <a:rPr lang="en-US" altLang="zh-CN" sz="1200" b="0" i="0" u="none" strike="noStrike" kern="1200" dirty="0" smtClean="0">
                <a:solidFill>
                  <a:schemeClr val="tx1"/>
                </a:solidFill>
                <a:effectLst/>
                <a:latin typeface="+mn-lt"/>
                <a:ea typeface="+mn-ea"/>
                <a:cs typeface="+mn-cs"/>
              </a:rPr>
              <a:t> ˈ</a:t>
            </a:r>
            <a:r>
              <a:rPr lang="en-US" altLang="zh-CN" sz="1200" b="0" i="0" u="none" strike="noStrike" kern="1200" dirty="0" err="1" smtClean="0">
                <a:solidFill>
                  <a:schemeClr val="tx1"/>
                </a:solidFill>
                <a:effectLst/>
                <a:latin typeface="+mn-lt"/>
                <a:ea typeface="+mn-ea"/>
                <a:cs typeface="+mn-cs"/>
              </a:rPr>
              <a:t>ɡreɪdiənt</a:t>
            </a:r>
            <a:r>
              <a:rPr lang="en-US" altLang="zh-CN" sz="1200" b="0" i="0" u="none" strike="noStrike" kern="1200" smtClean="0">
                <a:solidFill>
                  <a:schemeClr val="tx1"/>
                </a:solidFill>
                <a:effectLst/>
                <a:latin typeface="+mn-lt"/>
                <a:ea typeface="+mn-ea"/>
                <a:cs typeface="+mn-cs"/>
              </a:rPr>
              <a:t>   </a:t>
            </a:r>
            <a:r>
              <a:rPr lang="en-US" altLang="zh-CN" sz="1200" b="0" i="0" u="none" strike="noStrike" kern="1200" dirty="0" err="1" smtClean="0">
                <a:solidFill>
                  <a:schemeClr val="tx1"/>
                </a:solidFill>
                <a:effectLst/>
                <a:latin typeface="+mn-lt"/>
                <a:ea typeface="+mn-ea"/>
                <a:cs typeface="+mn-cs"/>
              </a:rPr>
              <a:t>dɪˈsent</a:t>
            </a:r>
            <a:r>
              <a:rPr lang="en-US" altLang="zh-CN" sz="1200" b="0" i="0" u="none" strike="noStrike" kern="1200" dirty="0" smtClean="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8D1EDB51-23AA-4E65-B859-9C722245DBC8}" type="slidenum">
              <a:rPr lang="zh-CN" altLang="en-US" smtClean="0"/>
              <a:t>71</a:t>
            </a:fld>
            <a:endParaRPr lang="zh-CN" altLang="en-US"/>
          </a:p>
        </p:txBody>
      </p:sp>
    </p:spTree>
    <p:extLst>
      <p:ext uri="{BB962C8B-B14F-4D97-AF65-F5344CB8AC3E}">
        <p14:creationId xmlns:p14="http://schemas.microsoft.com/office/powerpoint/2010/main" val="26322440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smtClean="0">
                <a:solidFill>
                  <a:schemeClr val="tx1"/>
                </a:solidFill>
                <a:effectLst/>
                <a:latin typeface="+mn-lt"/>
                <a:ea typeface="+mn-ea"/>
                <a:cs typeface="+mn-cs"/>
              </a:rPr>
              <a:t>[</a:t>
            </a:r>
            <a:r>
              <a:rPr lang="en-US" altLang="zh-CN" sz="1200" b="0" i="0" u="none" strike="noStrike" kern="1200" dirty="0" err="1" smtClean="0">
                <a:solidFill>
                  <a:schemeClr val="tx1"/>
                </a:solidFill>
                <a:effectLst/>
                <a:latin typeface="+mn-lt"/>
                <a:ea typeface="+mn-ea"/>
                <a:cs typeface="+mn-cs"/>
              </a:rPr>
              <a:t>əbˈzɜːrvəbl</a:t>
            </a:r>
            <a:r>
              <a:rPr lang="en-US" altLang="zh-CN" sz="1200" b="0" i="0" u="none" strike="noStrike" kern="1200" dirty="0" smtClean="0">
                <a:solidFill>
                  <a:schemeClr val="tx1"/>
                </a:solidFill>
                <a:effectLst/>
                <a:latin typeface="+mn-lt"/>
                <a:ea typeface="+mn-ea"/>
                <a:cs typeface="+mn-cs"/>
              </a:rPr>
              <a:t>] [</a:t>
            </a:r>
            <a:r>
              <a:rPr lang="en-US" altLang="zh-CN" sz="1200" b="0" i="0" u="none" strike="noStrike" kern="1200" dirty="0" err="1" smtClean="0">
                <a:solidFill>
                  <a:schemeClr val="tx1"/>
                </a:solidFill>
                <a:effectLst/>
                <a:latin typeface="+mn-lt"/>
                <a:ea typeface="+mn-ea"/>
                <a:cs typeface="+mn-cs"/>
              </a:rPr>
              <a:t>dɪˌtɜːrmɪˈnɪstɪk</a:t>
            </a:r>
            <a:r>
              <a:rPr lang="en-US" altLang="zh-CN" sz="1200" b="0" i="0" u="none" strike="noStrike"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8D1EDB51-23AA-4E65-B859-9C722245DBC8}" type="slidenum">
              <a:rPr lang="zh-CN" altLang="en-US" smtClean="0"/>
              <a:t>79</a:t>
            </a:fld>
            <a:endParaRPr lang="zh-CN" altLang="en-US"/>
          </a:p>
        </p:txBody>
      </p:sp>
    </p:spTree>
    <p:extLst>
      <p:ext uri="{BB962C8B-B14F-4D97-AF65-F5344CB8AC3E}">
        <p14:creationId xmlns:p14="http://schemas.microsoft.com/office/powerpoint/2010/main" val="3684728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smtClean="0">
                <a:solidFill>
                  <a:schemeClr val="tx1"/>
                </a:solidFill>
                <a:effectLst/>
                <a:latin typeface="+mn-lt"/>
                <a:ea typeface="+mn-ea"/>
                <a:cs typeface="+mn-cs"/>
              </a:rPr>
              <a:t>ɪɡˈzæktli</a:t>
            </a:r>
            <a:endParaRPr lang="zh-CN" altLang="en-US" dirty="0"/>
          </a:p>
        </p:txBody>
      </p:sp>
      <p:sp>
        <p:nvSpPr>
          <p:cNvPr id="4" name="灯片编号占位符 3"/>
          <p:cNvSpPr>
            <a:spLocks noGrp="1"/>
          </p:cNvSpPr>
          <p:nvPr>
            <p:ph type="sldNum" sz="quarter" idx="10"/>
          </p:nvPr>
        </p:nvSpPr>
        <p:spPr/>
        <p:txBody>
          <a:bodyPr/>
          <a:lstStyle/>
          <a:p>
            <a:fld id="{8D1EDB51-23AA-4E65-B859-9C722245DBC8}" type="slidenum">
              <a:rPr lang="zh-CN" altLang="en-US" smtClean="0"/>
              <a:t>6</a:t>
            </a:fld>
            <a:endParaRPr lang="zh-CN" altLang="en-US"/>
          </a:p>
        </p:txBody>
      </p:sp>
    </p:spTree>
    <p:extLst>
      <p:ext uri="{BB962C8B-B14F-4D97-AF65-F5344CB8AC3E}">
        <p14:creationId xmlns:p14="http://schemas.microsoft.com/office/powerpoint/2010/main" val="1872027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mn-ea"/>
                <a:cs typeface="+mn-cs"/>
              </a:rPr>
              <a:t>  </a:t>
            </a:r>
            <a:r>
              <a:rPr lang="en-US" altLang="zh-CN" sz="1200" b="0" i="0" u="none" strike="noStrike" kern="1200" dirty="0" smtClean="0">
                <a:solidFill>
                  <a:schemeClr val="tx1"/>
                </a:solidFill>
                <a:effectLst/>
                <a:latin typeface="+mn-lt"/>
                <a:ea typeface="+mn-ea"/>
                <a:cs typeface="+mn-cs"/>
              </a:rPr>
              <a:t>the</a:t>
            </a:r>
            <a:r>
              <a:rPr lang="en-US" altLang="zh-CN" sz="1200" b="0" i="0" u="none" strike="noStrike" kern="1200" baseline="0" dirty="0" smtClean="0">
                <a:solidFill>
                  <a:schemeClr val="tx1"/>
                </a:solidFill>
                <a:effectLst/>
                <a:latin typeface="+mn-lt"/>
                <a:ea typeface="+mn-ea"/>
                <a:cs typeface="+mn-cs"/>
              </a:rPr>
              <a:t> game, human player not easy win the pc player, too intelligent, </a:t>
            </a:r>
            <a:r>
              <a:rPr lang="en-US" altLang="zh-CN" sz="1200" b="0" i="0" u="none" strike="noStrike" kern="1200" baseline="0" dirty="0" err="1" smtClean="0">
                <a:solidFill>
                  <a:schemeClr val="tx1"/>
                </a:solidFill>
                <a:effectLst/>
                <a:latin typeface="+mn-lt"/>
                <a:ea typeface="+mn-ea"/>
                <a:cs typeface="+mn-cs"/>
              </a:rPr>
              <a:t>acutally</a:t>
            </a:r>
            <a:r>
              <a:rPr lang="en-US" altLang="zh-CN" sz="1200" b="0" i="0" u="none" strike="noStrike" kern="1200" baseline="0" dirty="0" smtClean="0">
                <a:solidFill>
                  <a:schemeClr val="tx1"/>
                </a:solidFill>
                <a:effectLst/>
                <a:latin typeface="+mn-lt"/>
                <a:ea typeface="+mn-ea"/>
                <a:cs typeface="+mn-cs"/>
              </a:rPr>
              <a:t> the best solution can be obtained ..</a:t>
            </a:r>
            <a:r>
              <a:rPr lang="en-US" altLang="zh-CN" sz="1200" b="0" i="0" u="none" strike="noStrike" kern="1200" dirty="0" smtClean="0">
                <a:solidFill>
                  <a:schemeClr val="tx1"/>
                </a:solidFill>
                <a:effectLst/>
                <a:latin typeface="+mn-lt"/>
                <a:ea typeface="+mn-ea"/>
                <a:cs typeface="+mn-cs"/>
              </a:rPr>
              <a:t> Though a simple game, Tic-Tac-Toe is a great mental exercise used to improve the thought process in children and adults </a:t>
            </a:r>
            <a:r>
              <a:rPr lang="zh-CN" altLang="en-US" sz="1200" b="0" i="0" u="none" strike="noStrike"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rPr>
              <a:t>Marks</a:t>
            </a:r>
            <a:endParaRPr lang="en-US" altLang="zh-CN" sz="1200" b="0" i="0" u="none" strike="noStrike" kern="1200" baseline="0" dirty="0" smtClean="0">
              <a:solidFill>
                <a:schemeClr val="tx1"/>
              </a:solidFill>
              <a:effectLst/>
              <a:latin typeface="+mn-lt"/>
              <a:ea typeface="+mn-ea"/>
              <a:cs typeface="+mn-cs"/>
            </a:endParaRPr>
          </a:p>
          <a:p>
            <a:r>
              <a:rPr lang="zh-CN" altLang="en-US" sz="1200" b="0" i="0" u="none" strike="noStrike" kern="1200" dirty="0" smtClean="0">
                <a:solidFill>
                  <a:schemeClr val="tx1"/>
                </a:solidFill>
                <a:effectLst/>
                <a:latin typeface="+mn-lt"/>
                <a:ea typeface="+mn-ea"/>
                <a:cs typeface="+mn-cs"/>
              </a:rPr>
              <a:t>三连棋游戏</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两人轮流在印有九格方盘上划“</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或“</a:t>
            </a:r>
            <a:r>
              <a:rPr lang="en-US" altLang="zh-CN" sz="1200" b="0" i="0" u="none" strike="noStrike" kern="1200" dirty="0" smtClean="0">
                <a:solidFill>
                  <a:schemeClr val="tx1"/>
                </a:solidFill>
                <a:effectLst/>
                <a:latin typeface="+mn-lt"/>
                <a:ea typeface="+mn-ea"/>
                <a:cs typeface="+mn-cs"/>
              </a:rPr>
              <a:t>O”</a:t>
            </a:r>
            <a:r>
              <a:rPr lang="zh-CN" altLang="en-US" sz="1200" b="0" i="0" u="none" strike="noStrike" kern="1200" dirty="0" smtClean="0">
                <a:solidFill>
                  <a:schemeClr val="tx1"/>
                </a:solidFill>
                <a:effectLst/>
                <a:latin typeface="+mn-lt"/>
                <a:ea typeface="+mn-ea"/>
                <a:cs typeface="+mn-cs"/>
              </a:rPr>
              <a:t>字</a:t>
            </a:r>
            <a:r>
              <a:rPr lang="en-US" altLang="zh-CN" sz="1200" b="0" i="0" u="none" strike="noStrike" kern="1200" dirty="0" smtClean="0">
                <a:solidFill>
                  <a:schemeClr val="tx1"/>
                </a:solidFill>
                <a:effectLst/>
                <a:latin typeface="+mn-lt"/>
                <a:ea typeface="+mn-ea"/>
                <a:cs typeface="+mn-cs"/>
              </a:rPr>
              <a:t>, </a:t>
            </a:r>
            <a:r>
              <a:rPr lang="zh-CN" altLang="en-US" sz="1200" b="0" i="0" u="none" strike="noStrike" kern="1200" dirty="0" smtClean="0">
                <a:solidFill>
                  <a:schemeClr val="tx1"/>
                </a:solidFill>
                <a:effectLst/>
                <a:latin typeface="+mn-lt"/>
                <a:ea typeface="+mn-ea"/>
                <a:cs typeface="+mn-cs"/>
              </a:rPr>
              <a:t>谁先把三个同一记号排成横线、直线、斜线</a:t>
            </a:r>
            <a:r>
              <a:rPr lang="en-US" altLang="zh-CN" sz="1200" b="0" i="0" u="none" strike="noStrike" kern="1200" dirty="0" smtClean="0">
                <a:solidFill>
                  <a:schemeClr val="tx1"/>
                </a:solidFill>
                <a:effectLst/>
                <a:latin typeface="+mn-lt"/>
                <a:ea typeface="+mn-ea"/>
                <a:cs typeface="+mn-cs"/>
              </a:rPr>
              <a:t>, </a:t>
            </a:r>
            <a:r>
              <a:rPr lang="zh-CN" altLang="en-US" sz="1200" b="0" i="0" u="none" strike="noStrike" kern="1200" dirty="0" smtClean="0">
                <a:solidFill>
                  <a:schemeClr val="tx1"/>
                </a:solidFill>
                <a:effectLst/>
                <a:latin typeface="+mn-lt"/>
                <a:ea typeface="+mn-ea"/>
                <a:cs typeface="+mn-cs"/>
              </a:rPr>
              <a:t>即是胜者</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，可以在线玩</a:t>
            </a:r>
            <a:endParaRPr lang="zh-CN" altLang="en-US" dirty="0"/>
          </a:p>
        </p:txBody>
      </p:sp>
      <p:sp>
        <p:nvSpPr>
          <p:cNvPr id="4" name="灯片编号占位符 3"/>
          <p:cNvSpPr>
            <a:spLocks noGrp="1"/>
          </p:cNvSpPr>
          <p:nvPr>
            <p:ph type="sldNum" sz="quarter" idx="10"/>
          </p:nvPr>
        </p:nvSpPr>
        <p:spPr/>
        <p:txBody>
          <a:bodyPr/>
          <a:lstStyle/>
          <a:p>
            <a:fld id="{8D1EDB51-23AA-4E65-B859-9C722245DBC8}" type="slidenum">
              <a:rPr lang="zh-CN" altLang="en-US" smtClean="0"/>
              <a:t>7</a:t>
            </a:fld>
            <a:endParaRPr lang="zh-CN" altLang="en-US"/>
          </a:p>
        </p:txBody>
      </p:sp>
    </p:spTree>
    <p:extLst>
      <p:ext uri="{BB962C8B-B14F-4D97-AF65-F5344CB8AC3E}">
        <p14:creationId xmlns:p14="http://schemas.microsoft.com/office/powerpoint/2010/main" val="765510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smtClean="0">
                <a:solidFill>
                  <a:schemeClr val="tx1"/>
                </a:solidFill>
                <a:effectLst/>
                <a:latin typeface="+mn-lt"/>
                <a:ea typeface="+mn-ea"/>
                <a:cs typeface="+mn-cs"/>
              </a:rPr>
              <a:t>ˈ</a:t>
            </a:r>
            <a:r>
              <a:rPr lang="en-US" altLang="zh-CN" sz="1200" b="0" i="0" u="none" strike="noStrike" kern="1200" dirty="0" err="1" smtClean="0">
                <a:solidFill>
                  <a:schemeClr val="tx1"/>
                </a:solidFill>
                <a:effectLst/>
                <a:latin typeface="+mn-lt"/>
                <a:ea typeface="+mn-ea"/>
                <a:cs typeface="+mn-cs"/>
              </a:rPr>
              <a:t>grændˈmæstər</a:t>
            </a:r>
            <a:r>
              <a:rPr lang="en-US" altLang="zh-CN" sz="1200" b="0" i="0" u="none" strike="noStrike" kern="1200" dirty="0" smtClean="0">
                <a:solidFill>
                  <a:schemeClr val="tx1"/>
                </a:solidFill>
                <a:effectLst/>
                <a:latin typeface="+mn-lt"/>
                <a:ea typeface="+mn-ea"/>
                <a:cs typeface="+mn-cs"/>
              </a:rPr>
              <a:t> ˈ</a:t>
            </a:r>
            <a:r>
              <a:rPr lang="en-US" altLang="zh-CN" sz="1200" b="0" i="0" u="none" strike="noStrike" kern="1200" dirty="0" err="1" smtClean="0">
                <a:solidFill>
                  <a:schemeClr val="tx1"/>
                </a:solidFill>
                <a:effectLst/>
                <a:latin typeface="+mn-lt"/>
                <a:ea typeface="+mn-ea"/>
                <a:cs typeface="+mn-cs"/>
              </a:rPr>
              <a:t>hændikæp</a:t>
            </a:r>
            <a:endParaRPr lang="zh-CN" altLang="en-US" dirty="0"/>
          </a:p>
        </p:txBody>
      </p:sp>
      <p:sp>
        <p:nvSpPr>
          <p:cNvPr id="4" name="灯片编号占位符 3"/>
          <p:cNvSpPr>
            <a:spLocks noGrp="1"/>
          </p:cNvSpPr>
          <p:nvPr>
            <p:ph type="sldNum" sz="quarter" idx="10"/>
          </p:nvPr>
        </p:nvSpPr>
        <p:spPr/>
        <p:txBody>
          <a:bodyPr/>
          <a:lstStyle/>
          <a:p>
            <a:fld id="{8D1EDB51-23AA-4E65-B859-9C722245DBC8}" type="slidenum">
              <a:rPr lang="zh-CN" altLang="en-US" smtClean="0"/>
              <a:t>9</a:t>
            </a:fld>
            <a:endParaRPr lang="zh-CN" altLang="en-US"/>
          </a:p>
        </p:txBody>
      </p:sp>
    </p:spTree>
    <p:extLst>
      <p:ext uri="{BB962C8B-B14F-4D97-AF65-F5344CB8AC3E}">
        <p14:creationId xmlns:p14="http://schemas.microsoft.com/office/powerpoint/2010/main" val="409957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Alphgo</a:t>
            </a:r>
            <a:r>
              <a:rPr lang="en-US" altLang="zh-CN" dirty="0" smtClean="0"/>
              <a:t> is c </a:t>
            </a:r>
            <a:r>
              <a:rPr lang="en-US" altLang="zh-CN" dirty="0" err="1" smtClean="0"/>
              <a:t>omputer</a:t>
            </a:r>
            <a:r>
              <a:rPr lang="en-US" altLang="zh-CN" baseline="0" dirty="0" smtClean="0"/>
              <a:t> program that can beat any champion…but actually a system including 170 </a:t>
            </a:r>
            <a:r>
              <a:rPr lang="en-US" altLang="zh-CN" baseline="0" dirty="0" err="1" smtClean="0"/>
              <a:t>cpus</a:t>
            </a:r>
            <a:r>
              <a:rPr lang="en-US" altLang="zh-CN" baseline="0" dirty="0" smtClean="0"/>
              <a:t> there</a:t>
            </a:r>
            <a:endParaRPr lang="zh-CN" altLang="en-US" dirty="0"/>
          </a:p>
        </p:txBody>
      </p:sp>
      <p:sp>
        <p:nvSpPr>
          <p:cNvPr id="4" name="灯片编号占位符 3"/>
          <p:cNvSpPr>
            <a:spLocks noGrp="1"/>
          </p:cNvSpPr>
          <p:nvPr>
            <p:ph type="sldNum" sz="quarter" idx="10"/>
          </p:nvPr>
        </p:nvSpPr>
        <p:spPr/>
        <p:txBody>
          <a:bodyPr/>
          <a:lstStyle/>
          <a:p>
            <a:fld id="{8D1EDB51-23AA-4E65-B859-9C722245DBC8}" type="slidenum">
              <a:rPr lang="zh-CN" altLang="en-US" smtClean="0"/>
              <a:t>10</a:t>
            </a:fld>
            <a:endParaRPr lang="zh-CN" altLang="en-US"/>
          </a:p>
        </p:txBody>
      </p:sp>
    </p:spTree>
    <p:extLst>
      <p:ext uri="{BB962C8B-B14F-4D97-AF65-F5344CB8AC3E}">
        <p14:creationId xmlns:p14="http://schemas.microsoft.com/office/powerpoint/2010/main" val="479077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smtClean="0">
                <a:solidFill>
                  <a:schemeClr val="tx1"/>
                </a:solidFill>
                <a:effectLst/>
                <a:latin typeface="+mn-lt"/>
                <a:ea typeface="+mn-ea"/>
                <a:cs typeface="+mn-cs"/>
              </a:rPr>
              <a:t>ˈ</a:t>
            </a:r>
            <a:r>
              <a:rPr lang="en-US" altLang="zh-CN" sz="1200" b="0" i="0" u="none" strike="noStrike" kern="1200" dirty="0" err="1" smtClean="0">
                <a:solidFill>
                  <a:schemeClr val="tx1"/>
                </a:solidFill>
                <a:effectLst/>
                <a:latin typeface="+mn-lt"/>
                <a:ea typeface="+mn-ea"/>
                <a:cs typeface="+mn-cs"/>
              </a:rPr>
              <a:t>ɪnfɪnət</a:t>
            </a:r>
            <a:r>
              <a:rPr lang="en-US" altLang="zh-CN" sz="1200" b="0" i="0" u="none" strike="noStrike" kern="1200" dirty="0" smtClean="0">
                <a:solidFill>
                  <a:schemeClr val="tx1"/>
                </a:solidFill>
                <a:effectLst/>
                <a:latin typeface="+mn-lt"/>
                <a:ea typeface="+mn-ea"/>
                <a:cs typeface="+mn-cs"/>
              </a:rPr>
              <a:t> /  </a:t>
            </a:r>
            <a:r>
              <a:rPr lang="en-US" altLang="zh-CN" sz="1200" b="0" i="0" u="none" strike="noStrike" kern="1200" dirty="0" err="1" smtClean="0">
                <a:solidFill>
                  <a:schemeClr val="tx1"/>
                </a:solidFill>
                <a:effectLst/>
                <a:latin typeface="+mn-lt"/>
                <a:ea typeface="+mn-ea"/>
                <a:cs typeface="+mn-cs"/>
              </a:rPr>
              <a:t>dɪˌtɜːrmɪˈnɪstɪk</a:t>
            </a:r>
            <a:endParaRPr lang="zh-CN" altLang="en-US" dirty="0"/>
          </a:p>
        </p:txBody>
      </p:sp>
      <p:sp>
        <p:nvSpPr>
          <p:cNvPr id="4" name="灯片编号占位符 3"/>
          <p:cNvSpPr>
            <a:spLocks noGrp="1"/>
          </p:cNvSpPr>
          <p:nvPr>
            <p:ph type="sldNum" sz="quarter" idx="10"/>
          </p:nvPr>
        </p:nvSpPr>
        <p:spPr/>
        <p:txBody>
          <a:bodyPr/>
          <a:lstStyle/>
          <a:p>
            <a:fld id="{8D1EDB51-23AA-4E65-B859-9C722245DBC8}" type="slidenum">
              <a:rPr lang="zh-CN" altLang="en-US" smtClean="0"/>
              <a:t>13</a:t>
            </a:fld>
            <a:endParaRPr lang="zh-CN" altLang="en-US"/>
          </a:p>
        </p:txBody>
      </p:sp>
    </p:spTree>
    <p:extLst>
      <p:ext uri="{BB962C8B-B14F-4D97-AF65-F5344CB8AC3E}">
        <p14:creationId xmlns:p14="http://schemas.microsoft.com/office/powerpoint/2010/main" val="750351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algn="ctr" defTabSz="382036" fontAlgn="base">
                <a:spcBef>
                  <a:spcPct val="0"/>
                </a:spcBef>
                <a:spcAft>
                  <a:spcPct val="0"/>
                </a:spcAft>
                <a:defRPr/>
              </a:pPr>
              <a:endParaRPr lang="zh-CN" altLang="en-US" smtClean="0">
                <a:solidFill>
                  <a:srgbClr val="000000"/>
                </a:solidFill>
                <a:ea typeface="宋体" panose="02010600030101010101" pitchFamily="2" charset="-122"/>
                <a:cs typeface="Arial" pitchFamily="34"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defTabSz="382036" fontAlgn="base">
                <a:spcBef>
                  <a:spcPct val="0"/>
                </a:spcBef>
                <a:spcAft>
                  <a:spcPct val="0"/>
                </a:spcAft>
                <a:defRPr/>
              </a:pPr>
              <a:endParaRPr lang="zh-CN" altLang="en-US" smtClean="0">
                <a:solidFill>
                  <a:srgbClr val="000000"/>
                </a:solidFill>
                <a:ea typeface="宋体" panose="02010600030101010101" pitchFamily="2" charset="-122"/>
                <a:cs typeface="Arial" pitchFamily="34"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defTabSz="382036" fontAlgn="base">
                  <a:spcBef>
                    <a:spcPct val="0"/>
                  </a:spcBef>
                  <a:spcAft>
                    <a:spcPct val="0"/>
                  </a:spcAft>
                  <a:defRPr/>
                </a:pPr>
                <a:endParaRPr lang="zh-CN" altLang="en-US" smtClean="0">
                  <a:solidFill>
                    <a:srgbClr val="000000"/>
                  </a:solidFill>
                  <a:ea typeface="宋体" panose="02010600030101010101" pitchFamily="2" charset="-122"/>
                  <a:cs typeface="Arial" pitchFamily="34"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defTabSz="382036" fontAlgn="base">
                  <a:spcBef>
                    <a:spcPct val="0"/>
                  </a:spcBef>
                  <a:spcAft>
                    <a:spcPct val="0"/>
                  </a:spcAft>
                  <a:defRPr/>
                </a:pPr>
                <a:endParaRPr lang="zh-CN" altLang="en-US" smtClean="0">
                  <a:solidFill>
                    <a:srgbClr val="000000"/>
                  </a:solidFill>
                  <a:ea typeface="宋体" panose="02010600030101010101" pitchFamily="2" charset="-122"/>
                  <a:cs typeface="Arial" pitchFamily="34"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defTabSz="382036" fontAlgn="base">
                  <a:spcBef>
                    <a:spcPct val="0"/>
                  </a:spcBef>
                  <a:spcAft>
                    <a:spcPct val="0"/>
                  </a:spcAft>
                  <a:defRPr/>
                </a:pPr>
                <a:endParaRPr lang="zh-CN" altLang="en-US" smtClean="0">
                  <a:solidFill>
                    <a:srgbClr val="000000"/>
                  </a:solidFill>
                  <a:ea typeface="宋体" panose="02010600030101010101" pitchFamily="2" charset="-122"/>
                  <a:cs typeface="Arial" pitchFamily="34"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defTabSz="382036" fontAlgn="base">
                  <a:spcBef>
                    <a:spcPct val="0"/>
                  </a:spcBef>
                  <a:spcAft>
                    <a:spcPct val="0"/>
                  </a:spcAft>
                  <a:defRPr/>
                </a:pPr>
                <a:endParaRPr lang="zh-CN" altLang="en-US" smtClean="0">
                  <a:solidFill>
                    <a:srgbClr val="000000"/>
                  </a:solidFill>
                  <a:ea typeface="宋体" panose="02010600030101010101" pitchFamily="2" charset="-122"/>
                  <a:cs typeface="Arial" pitchFamily="34"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defTabSz="382036" fontAlgn="base">
                  <a:spcBef>
                    <a:spcPct val="0"/>
                  </a:spcBef>
                  <a:spcAft>
                    <a:spcPct val="0"/>
                  </a:spcAft>
                  <a:defRPr/>
                </a:pPr>
                <a:endParaRPr lang="zh-CN" altLang="en-US" smtClean="0">
                  <a:solidFill>
                    <a:srgbClr val="000000"/>
                  </a:solidFill>
                  <a:ea typeface="宋体" panose="02010600030101010101" pitchFamily="2" charset="-122"/>
                  <a:cs typeface="Arial" pitchFamily="34"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defTabSz="382036" fontAlgn="base">
                  <a:spcBef>
                    <a:spcPct val="0"/>
                  </a:spcBef>
                  <a:spcAft>
                    <a:spcPct val="0"/>
                  </a:spcAft>
                  <a:defRPr/>
                </a:pPr>
                <a:endParaRPr lang="zh-CN" altLang="en-US" smtClean="0">
                  <a:solidFill>
                    <a:srgbClr val="000000"/>
                  </a:solidFill>
                  <a:ea typeface="宋体" panose="02010600030101010101" pitchFamily="2" charset="-122"/>
                  <a:cs typeface="Arial" pitchFamily="34"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defTabSz="382036" fontAlgn="base">
                  <a:spcBef>
                    <a:spcPct val="0"/>
                  </a:spcBef>
                  <a:spcAft>
                    <a:spcPct val="0"/>
                  </a:spcAft>
                  <a:defRPr/>
                </a:pPr>
                <a:endParaRPr lang="zh-CN" altLang="en-US" smtClean="0">
                  <a:solidFill>
                    <a:srgbClr val="000000"/>
                  </a:solidFill>
                  <a:ea typeface="宋体" panose="02010600030101010101" pitchFamily="2" charset="-122"/>
                  <a:cs typeface="Arial" pitchFamily="34"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defTabSz="382036" fontAlgn="base">
                  <a:spcBef>
                    <a:spcPct val="0"/>
                  </a:spcBef>
                  <a:spcAft>
                    <a:spcPct val="0"/>
                  </a:spcAft>
                  <a:defRPr/>
                </a:pPr>
                <a:endParaRPr lang="zh-CN" altLang="en-US" smtClean="0">
                  <a:solidFill>
                    <a:srgbClr val="000000"/>
                  </a:solidFill>
                  <a:ea typeface="宋体" panose="02010600030101010101" pitchFamily="2" charset="-122"/>
                  <a:cs typeface="Arial" pitchFamily="34"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defTabSz="382036" fontAlgn="base">
                  <a:spcBef>
                    <a:spcPct val="0"/>
                  </a:spcBef>
                  <a:spcAft>
                    <a:spcPct val="0"/>
                  </a:spcAft>
                  <a:defRPr/>
                </a:pPr>
                <a:endParaRPr lang="zh-CN" altLang="en-US" smtClean="0">
                  <a:solidFill>
                    <a:srgbClr val="000000"/>
                  </a:solidFill>
                  <a:ea typeface="宋体" panose="02010600030101010101" pitchFamily="2" charset="-122"/>
                  <a:cs typeface="Arial" pitchFamily="34"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defTabSz="382036" fontAlgn="base">
                  <a:spcBef>
                    <a:spcPct val="0"/>
                  </a:spcBef>
                  <a:spcAft>
                    <a:spcPct val="0"/>
                  </a:spcAft>
                  <a:defRPr/>
                </a:pPr>
                <a:endParaRPr lang="zh-CN" altLang="en-US" smtClean="0">
                  <a:solidFill>
                    <a:srgbClr val="000000"/>
                  </a:solidFill>
                  <a:ea typeface="宋体" panose="02010600030101010101" pitchFamily="2" charset="-122"/>
                  <a:cs typeface="Arial" pitchFamily="34" charset="0"/>
                </a:endParaRPr>
              </a:p>
            </p:txBody>
          </p:sp>
        </p:grpSp>
      </p:grpSp>
      <p:sp>
        <p:nvSpPr>
          <p:cNvPr id="190483"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p>
        </p:txBody>
      </p:sp>
      <p:sp>
        <p:nvSpPr>
          <p:cNvPr id="190484"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zh-CN" altLang="en-US" noProof="0" smtClean="0"/>
              <a:t>单击此处编辑母版副标题样式</a:t>
            </a:r>
          </a:p>
        </p:txBody>
      </p:sp>
      <p:sp>
        <p:nvSpPr>
          <p:cNvPr id="18" name="Rectangle 16"/>
          <p:cNvSpPr>
            <a:spLocks noGrp="1" noChangeArrowheads="1"/>
          </p:cNvSpPr>
          <p:nvPr>
            <p:ph type="dt" sz="half" idx="10"/>
          </p:nvPr>
        </p:nvSpPr>
        <p:spPr>
          <a:xfrm>
            <a:off x="457200" y="6248400"/>
            <a:ext cx="2133600" cy="457200"/>
          </a:xfrm>
        </p:spPr>
        <p:txBody>
          <a:bodyPr/>
          <a:lstStyle>
            <a:lvl1pPr algn="ct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
        <p:nvSpPr>
          <p:cNvPr id="19" name="Rectangle 17"/>
          <p:cNvSpPr>
            <a:spLocks noGrp="1" noChangeArrowheads="1"/>
          </p:cNvSpPr>
          <p:nvPr>
            <p:ph type="ftr" sz="quarter" idx="11"/>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
        <p:nvSpPr>
          <p:cNvPr id="20" name="Rectangle 18"/>
          <p:cNvSpPr>
            <a:spLocks noGrp="1" noChangeArrowheads="1"/>
          </p:cNvSpPr>
          <p:nvPr>
            <p:ph type="sldNum" sz="quarter" idx="12"/>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fld id="{D348383E-24D4-404C-A430-34B265B5B4CF}" type="slidenum">
              <a:rPr lang="zh-CN" altLang="en-US"/>
              <a:pPr>
                <a:defRPr/>
              </a:pPr>
              <a:t>‹#›</a:t>
            </a:fld>
            <a:endParaRPr lang="en-US" altLang="zh-CN"/>
          </a:p>
        </p:txBody>
      </p:sp>
    </p:spTree>
    <p:extLst>
      <p:ext uri="{BB962C8B-B14F-4D97-AF65-F5344CB8AC3E}">
        <p14:creationId xmlns:p14="http://schemas.microsoft.com/office/powerpoint/2010/main" val="320342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fld id="{B57DAF84-5424-4943-A9DC-BD795F3876DD}" type="slidenum">
              <a:rPr lang="zh-CN" altLang="en-US"/>
              <a:pPr>
                <a:defRPr/>
              </a:pPr>
              <a:t>‹#›</a:t>
            </a:fld>
            <a:endParaRPr lang="en-US" altLang="zh-CN"/>
          </a:p>
        </p:txBody>
      </p:sp>
      <p:sp>
        <p:nvSpPr>
          <p:cNvPr id="6" name="Rectangle 16"/>
          <p:cNvSpPr>
            <a:spLocks noGrp="1" noChangeArrowheads="1"/>
          </p:cNvSpPr>
          <p:nvPr>
            <p:ph type="dt" sz="half" idx="12"/>
          </p:nvPr>
        </p:nvSpPr>
        <p:spPr/>
        <p:txBody>
          <a:bodyPr/>
          <a:lstStyle>
            <a:lvl1pPr algn="ct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Tree>
    <p:extLst>
      <p:ext uri="{BB962C8B-B14F-4D97-AF65-F5344CB8AC3E}">
        <p14:creationId xmlns:p14="http://schemas.microsoft.com/office/powerpoint/2010/main" val="1140353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fld id="{72D7ACB1-F0B4-421C-85C5-B44B4F2821E5}" type="slidenum">
              <a:rPr lang="zh-CN" altLang="en-US"/>
              <a:pPr>
                <a:defRPr/>
              </a:pPr>
              <a:t>‹#›</a:t>
            </a:fld>
            <a:endParaRPr lang="en-US" altLang="zh-CN"/>
          </a:p>
        </p:txBody>
      </p:sp>
      <p:sp>
        <p:nvSpPr>
          <p:cNvPr id="6" name="Rectangle 16"/>
          <p:cNvSpPr>
            <a:spLocks noGrp="1" noChangeArrowheads="1"/>
          </p:cNvSpPr>
          <p:nvPr>
            <p:ph type="dt" sz="half" idx="12"/>
          </p:nvPr>
        </p:nvSpPr>
        <p:spPr/>
        <p:txBody>
          <a:bodyPr/>
          <a:lstStyle>
            <a:lvl1pPr algn="ct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Tree>
    <p:extLst>
      <p:ext uri="{BB962C8B-B14F-4D97-AF65-F5344CB8AC3E}">
        <p14:creationId xmlns:p14="http://schemas.microsoft.com/office/powerpoint/2010/main" val="2587763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40386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000500"/>
            <a:ext cx="40386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2"/>
          <p:cNvSpPr>
            <a:spLocks noGrp="1" noChangeArrowheads="1"/>
          </p:cNvSpPr>
          <p:nvPr>
            <p:ph type="ftr" sz="quarter" idx="10"/>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
        <p:nvSpPr>
          <p:cNvPr id="7" name="Rectangle 3"/>
          <p:cNvSpPr>
            <a:spLocks noGrp="1" noChangeArrowheads="1"/>
          </p:cNvSpPr>
          <p:nvPr>
            <p:ph type="sldNum" sz="quarter" idx="11"/>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fld id="{D33ACACD-85D9-48A4-967D-0942E1611FAB}" type="slidenum">
              <a:rPr lang="zh-CN" altLang="en-US"/>
              <a:pPr>
                <a:defRPr/>
              </a:pPr>
              <a:t>‹#›</a:t>
            </a:fld>
            <a:endParaRPr lang="en-US" altLang="zh-CN"/>
          </a:p>
        </p:txBody>
      </p:sp>
      <p:sp>
        <p:nvSpPr>
          <p:cNvPr id="8" name="Rectangle 16"/>
          <p:cNvSpPr>
            <a:spLocks noGrp="1" noChangeArrowheads="1"/>
          </p:cNvSpPr>
          <p:nvPr>
            <p:ph type="dt" sz="half" idx="12"/>
          </p:nvPr>
        </p:nvSpPr>
        <p:spPr/>
        <p:txBody>
          <a:bodyPr/>
          <a:lstStyle>
            <a:lvl1pPr algn="ct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Tree>
    <p:extLst>
      <p:ext uri="{BB962C8B-B14F-4D97-AF65-F5344CB8AC3E}">
        <p14:creationId xmlns:p14="http://schemas.microsoft.com/office/powerpoint/2010/main" val="1445227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fld id="{292AD041-9AAC-4FA8-AA4E-3D9233E99499}" type="slidenum">
              <a:rPr lang="zh-CN" altLang="en-US"/>
              <a:pPr>
                <a:defRPr/>
              </a:pPr>
              <a:t>‹#›</a:t>
            </a:fld>
            <a:endParaRPr lang="en-US" altLang="zh-CN"/>
          </a:p>
        </p:txBody>
      </p:sp>
      <p:sp>
        <p:nvSpPr>
          <p:cNvPr id="7" name="Rectangle 16"/>
          <p:cNvSpPr>
            <a:spLocks noGrp="1" noChangeArrowheads="1"/>
          </p:cNvSpPr>
          <p:nvPr>
            <p:ph type="dt" sz="half" idx="12"/>
          </p:nvPr>
        </p:nvSpPr>
        <p:spPr/>
        <p:txBody>
          <a:bodyPr/>
          <a:lstStyle>
            <a:lvl1pPr algn="ct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Tree>
    <p:extLst>
      <p:ext uri="{BB962C8B-B14F-4D97-AF65-F5344CB8AC3E}">
        <p14:creationId xmlns:p14="http://schemas.microsoft.com/office/powerpoint/2010/main" val="1126659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457200"/>
            <a:ext cx="8229600" cy="1371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981200"/>
            <a:ext cx="40386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40386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4000500"/>
            <a:ext cx="40386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4000500"/>
            <a:ext cx="40386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fld id="{1B4AB7F5-5BAD-4032-B1D5-61175A552871}" type="slidenum">
              <a:rPr lang="zh-CN" altLang="en-US"/>
              <a:pPr>
                <a:defRPr/>
              </a:pPr>
              <a:t>‹#›</a:t>
            </a:fld>
            <a:endParaRPr lang="en-US" altLang="zh-CN"/>
          </a:p>
        </p:txBody>
      </p:sp>
      <p:sp>
        <p:nvSpPr>
          <p:cNvPr id="9" name="Rectangle 16"/>
          <p:cNvSpPr>
            <a:spLocks noGrp="1" noChangeArrowheads="1"/>
          </p:cNvSpPr>
          <p:nvPr>
            <p:ph type="dt" sz="half" idx="12"/>
          </p:nvPr>
        </p:nvSpPr>
        <p:spPr/>
        <p:txBody>
          <a:bodyPr/>
          <a:lstStyle>
            <a:lvl1pPr algn="ct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Tree>
    <p:extLst>
      <p:ext uri="{BB962C8B-B14F-4D97-AF65-F5344CB8AC3E}">
        <p14:creationId xmlns:p14="http://schemas.microsoft.com/office/powerpoint/2010/main" val="2463231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40386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000500"/>
            <a:ext cx="40386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2"/>
          <p:cNvSpPr>
            <a:spLocks noGrp="1" noChangeArrowheads="1"/>
          </p:cNvSpPr>
          <p:nvPr>
            <p:ph type="ftr" sz="quarter" idx="10"/>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
        <p:nvSpPr>
          <p:cNvPr id="7" name="Rectangle 3"/>
          <p:cNvSpPr>
            <a:spLocks noGrp="1" noChangeArrowheads="1"/>
          </p:cNvSpPr>
          <p:nvPr>
            <p:ph type="sldNum" sz="quarter" idx="11"/>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fld id="{F904E6D7-57A1-445F-BCAE-ACFBB5654707}" type="slidenum">
              <a:rPr lang="zh-CN" altLang="en-US"/>
              <a:pPr>
                <a:defRPr/>
              </a:pPr>
              <a:t>‹#›</a:t>
            </a:fld>
            <a:endParaRPr lang="en-US" altLang="zh-CN"/>
          </a:p>
        </p:txBody>
      </p:sp>
      <p:sp>
        <p:nvSpPr>
          <p:cNvPr id="8" name="Rectangle 16"/>
          <p:cNvSpPr>
            <a:spLocks noGrp="1" noChangeArrowheads="1"/>
          </p:cNvSpPr>
          <p:nvPr>
            <p:ph type="dt" sz="half" idx="12"/>
          </p:nvPr>
        </p:nvSpPr>
        <p:spPr/>
        <p:txBody>
          <a:bodyPr/>
          <a:lstStyle>
            <a:lvl1pPr algn="ct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Tree>
    <p:extLst>
      <p:ext uri="{BB962C8B-B14F-4D97-AF65-F5344CB8AC3E}">
        <p14:creationId xmlns:p14="http://schemas.microsoft.com/office/powerpoint/2010/main" val="2695631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457200"/>
            <a:ext cx="8229600" cy="5410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2"/>
          <p:cNvSpPr>
            <a:spLocks noGrp="1" noChangeArrowheads="1"/>
          </p:cNvSpPr>
          <p:nvPr>
            <p:ph type="ftr" sz="quarter" idx="10"/>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fld id="{19C5226F-2C5D-45F8-9F5C-3C1CAD388B5A}" type="slidenum">
              <a:rPr lang="zh-CN" altLang="en-US"/>
              <a:pPr>
                <a:defRPr/>
              </a:pPr>
              <a:t>‹#›</a:t>
            </a:fld>
            <a:endParaRPr lang="en-US" altLang="zh-CN"/>
          </a:p>
        </p:txBody>
      </p:sp>
      <p:sp>
        <p:nvSpPr>
          <p:cNvPr id="5" name="Rectangle 16"/>
          <p:cNvSpPr>
            <a:spLocks noGrp="1" noChangeArrowheads="1"/>
          </p:cNvSpPr>
          <p:nvPr>
            <p:ph type="dt" sz="half" idx="12"/>
          </p:nvPr>
        </p:nvSpPr>
        <p:spPr/>
        <p:txBody>
          <a:bodyPr/>
          <a:lstStyle>
            <a:lvl1pPr algn="ct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Tree>
    <p:extLst>
      <p:ext uri="{BB962C8B-B14F-4D97-AF65-F5344CB8AC3E}">
        <p14:creationId xmlns:p14="http://schemas.microsoft.com/office/powerpoint/2010/main" val="910843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4648200" y="1981200"/>
            <a:ext cx="4038600" cy="3886200"/>
          </a:xfrm>
        </p:spPr>
        <p:txBody>
          <a:bodyPr/>
          <a:lstStyle/>
          <a:p>
            <a:pPr lvl="0"/>
            <a:endParaRPr lang="zh-CN" altLang="en-US" noProof="0" smtClean="0"/>
          </a:p>
        </p:txBody>
      </p:sp>
      <p:sp>
        <p:nvSpPr>
          <p:cNvPr id="5" name="Rectangle 2"/>
          <p:cNvSpPr>
            <a:spLocks noGrp="1" noChangeArrowheads="1"/>
          </p:cNvSpPr>
          <p:nvPr>
            <p:ph type="ftr" sz="quarter" idx="10"/>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fld id="{6ADD8C2F-45A5-44AC-8302-61592122C102}" type="slidenum">
              <a:rPr lang="zh-CN" altLang="en-US"/>
              <a:pPr>
                <a:defRPr/>
              </a:pPr>
              <a:t>‹#›</a:t>
            </a:fld>
            <a:endParaRPr lang="en-US" altLang="zh-CN"/>
          </a:p>
        </p:txBody>
      </p:sp>
      <p:sp>
        <p:nvSpPr>
          <p:cNvPr id="7" name="Rectangle 16"/>
          <p:cNvSpPr>
            <a:spLocks noGrp="1" noChangeArrowheads="1"/>
          </p:cNvSpPr>
          <p:nvPr>
            <p:ph type="dt" sz="half" idx="12"/>
          </p:nvPr>
        </p:nvSpPr>
        <p:spPr/>
        <p:txBody>
          <a:bodyPr/>
          <a:lstStyle>
            <a:lvl1pPr algn="ct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Tree>
    <p:extLst>
      <p:ext uri="{BB962C8B-B14F-4D97-AF65-F5344CB8AC3E}">
        <p14:creationId xmlns:p14="http://schemas.microsoft.com/office/powerpoint/2010/main" val="16169771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331913" y="260351"/>
            <a:ext cx="7313612" cy="82391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370013" y="1341439"/>
            <a:ext cx="7313612" cy="22240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1370013" y="3717925"/>
            <a:ext cx="7313612" cy="22240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8"/>
          <p:cNvSpPr>
            <a:spLocks noGrp="1" noChangeArrowheads="1"/>
          </p:cNvSpPr>
          <p:nvPr>
            <p:ph type="dt" sz="half" idx="10"/>
          </p:nvPr>
        </p:nvSpPr>
        <p:spPr/>
        <p:txBody>
          <a:bodyPr/>
          <a:lstStyle>
            <a:lvl1pPr defTabSz="914400">
              <a:defRPr/>
            </a:lvl1pPr>
          </a:lstStyle>
          <a:p>
            <a:pPr>
              <a:defRPr/>
            </a:pPr>
            <a:endParaRPr lang="en-US" altLang="zh-CN"/>
          </a:p>
        </p:txBody>
      </p:sp>
      <p:sp>
        <p:nvSpPr>
          <p:cNvPr id="6" name="Rectangle 9"/>
          <p:cNvSpPr>
            <a:spLocks noGrp="1" noChangeArrowheads="1"/>
          </p:cNvSpPr>
          <p:nvPr>
            <p:ph type="ftr" sz="quarter" idx="11"/>
          </p:nvPr>
        </p:nvSpPr>
        <p:spPr/>
        <p:txBody>
          <a:bodyPr/>
          <a:lstStyle>
            <a:lvl1pPr defTabSz="914400">
              <a:defRPr/>
            </a:lvl1pPr>
          </a:lstStyle>
          <a:p>
            <a:pPr>
              <a:defRPr/>
            </a:pPr>
            <a:endParaRPr lang="en-US" altLang="zh-CN"/>
          </a:p>
        </p:txBody>
      </p:sp>
      <p:sp>
        <p:nvSpPr>
          <p:cNvPr id="7" name="Rectangle 10"/>
          <p:cNvSpPr>
            <a:spLocks noGrp="1" noChangeArrowheads="1"/>
          </p:cNvSpPr>
          <p:nvPr>
            <p:ph type="sldNum" sz="quarter" idx="12"/>
          </p:nvPr>
        </p:nvSpPr>
        <p:spPr/>
        <p:txBody>
          <a:bodyPr/>
          <a:lstStyle>
            <a:lvl1pPr defTabSz="914400">
              <a:defRPr/>
            </a:lvl1pPr>
          </a:lstStyle>
          <a:p>
            <a:pPr>
              <a:defRPr/>
            </a:pPr>
            <a:fld id="{A253477F-64DF-4571-A68F-EBBE27D68585}" type="slidenum">
              <a:rPr lang="en-US" altLang="zh-CN"/>
              <a:pPr>
                <a:defRPr/>
              </a:pPr>
              <a:t>‹#›</a:t>
            </a:fld>
            <a:endParaRPr lang="en-US" altLang="zh-CN"/>
          </a:p>
        </p:txBody>
      </p:sp>
    </p:spTree>
    <p:extLst>
      <p:ext uri="{BB962C8B-B14F-4D97-AF65-F5344CB8AC3E}">
        <p14:creationId xmlns:p14="http://schemas.microsoft.com/office/powerpoint/2010/main" val="41271835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331913" y="260351"/>
            <a:ext cx="7313612" cy="82391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370013" y="1341439"/>
            <a:ext cx="7313612" cy="4600575"/>
          </a:xfrm>
        </p:spPr>
        <p:txBody>
          <a:bodyPr/>
          <a:lstStyle/>
          <a:p>
            <a:pPr lvl="0"/>
            <a:endParaRPr lang="zh-CN" altLang="en-US" noProof="0" smtClean="0"/>
          </a:p>
        </p:txBody>
      </p:sp>
      <p:sp>
        <p:nvSpPr>
          <p:cNvPr id="4" name="Rectangle 8"/>
          <p:cNvSpPr>
            <a:spLocks noGrp="1" noChangeArrowheads="1"/>
          </p:cNvSpPr>
          <p:nvPr>
            <p:ph type="dt" sz="half" idx="10"/>
          </p:nvPr>
        </p:nvSpPr>
        <p:spPr/>
        <p:txBody>
          <a:bodyPr/>
          <a:lstStyle>
            <a:lvl1pPr defTabSz="914400">
              <a:defRPr/>
            </a:lvl1pPr>
          </a:lstStyle>
          <a:p>
            <a:pPr>
              <a:defRPr/>
            </a:pPr>
            <a:endParaRPr lang="en-US" altLang="zh-CN"/>
          </a:p>
        </p:txBody>
      </p:sp>
      <p:sp>
        <p:nvSpPr>
          <p:cNvPr id="5" name="Rectangle 9"/>
          <p:cNvSpPr>
            <a:spLocks noGrp="1" noChangeArrowheads="1"/>
          </p:cNvSpPr>
          <p:nvPr>
            <p:ph type="ftr" sz="quarter" idx="11"/>
          </p:nvPr>
        </p:nvSpPr>
        <p:spPr/>
        <p:txBody>
          <a:bodyPr/>
          <a:lstStyle>
            <a:lvl1pPr defTabSz="914400">
              <a:defRPr/>
            </a:lvl1pPr>
          </a:lstStyle>
          <a:p>
            <a:pPr>
              <a:defRPr/>
            </a:pPr>
            <a:endParaRPr lang="en-US" altLang="zh-CN"/>
          </a:p>
        </p:txBody>
      </p:sp>
      <p:sp>
        <p:nvSpPr>
          <p:cNvPr id="6" name="Rectangle 10"/>
          <p:cNvSpPr>
            <a:spLocks noGrp="1" noChangeArrowheads="1"/>
          </p:cNvSpPr>
          <p:nvPr>
            <p:ph type="sldNum" sz="quarter" idx="12"/>
          </p:nvPr>
        </p:nvSpPr>
        <p:spPr/>
        <p:txBody>
          <a:bodyPr/>
          <a:lstStyle>
            <a:lvl1pPr defTabSz="914400">
              <a:defRPr/>
            </a:lvl1pPr>
          </a:lstStyle>
          <a:p>
            <a:pPr>
              <a:defRPr/>
            </a:pPr>
            <a:fld id="{913DF179-9C7E-48C8-A896-02DCE66BA54E}" type="slidenum">
              <a:rPr lang="en-US" altLang="zh-CN"/>
              <a:pPr>
                <a:defRPr/>
              </a:pPr>
              <a:t>‹#›</a:t>
            </a:fld>
            <a:endParaRPr lang="en-US" altLang="zh-CN"/>
          </a:p>
        </p:txBody>
      </p:sp>
    </p:spTree>
    <p:extLst>
      <p:ext uri="{BB962C8B-B14F-4D97-AF65-F5344CB8AC3E}">
        <p14:creationId xmlns:p14="http://schemas.microsoft.com/office/powerpoint/2010/main" val="3228278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fld id="{74AC4703-897A-45C8-90AE-A2C128CF0AC6}" type="slidenum">
              <a:rPr lang="zh-CN" altLang="en-US"/>
              <a:pPr>
                <a:defRPr/>
              </a:pPr>
              <a:t>‹#›</a:t>
            </a:fld>
            <a:endParaRPr lang="en-US" altLang="zh-CN"/>
          </a:p>
        </p:txBody>
      </p:sp>
      <p:sp>
        <p:nvSpPr>
          <p:cNvPr id="6" name="Rectangle 16"/>
          <p:cNvSpPr>
            <a:spLocks noGrp="1" noChangeArrowheads="1"/>
          </p:cNvSpPr>
          <p:nvPr>
            <p:ph type="dt" sz="half" idx="12"/>
          </p:nvPr>
        </p:nvSpPr>
        <p:spPr/>
        <p:txBody>
          <a:bodyPr/>
          <a:lstStyle>
            <a:lvl1pPr algn="ct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Tree>
    <p:extLst>
      <p:ext uri="{BB962C8B-B14F-4D97-AF65-F5344CB8AC3E}">
        <p14:creationId xmlns:p14="http://schemas.microsoft.com/office/powerpoint/2010/main" val="35504409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743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9/10/2020</a:t>
            </a:fld>
            <a:endParaRPr lang="en-US" smtClean="0"/>
          </a:p>
        </p:txBody>
      </p:sp>
      <p:sp>
        <p:nvSpPr>
          <p:cNvPr id="4" name="Holder 4"/>
          <p:cNvSpPr>
            <a:spLocks noGrp="1"/>
          </p:cNvSpPr>
          <p:nvPr>
            <p:ph type="sldNum" sz="quarter" idx="7"/>
          </p:nvPr>
        </p:nvSpPr>
        <p:spPr/>
        <p:txBody>
          <a:bodyPr lIns="0" tIns="0" rIns="0" bIns="0"/>
          <a:lstStyle/>
          <a:p>
            <a:pPr marL="114300">
              <a:lnSpc>
                <a:spcPct val="100000"/>
              </a:lnSpc>
            </a:pPr>
            <a:fld id="{81D60167-4931-47E6-BA6A-407CBD079E47}" type="slidenum">
              <a:rPr sz="1200" dirty="0" smtClean="0">
                <a:solidFill>
                  <a:srgbClr val="898989"/>
                </a:solidFill>
                <a:latin typeface="Arial"/>
                <a:cs typeface="Arial"/>
              </a:rPr>
              <a:t>‹#›</a:t>
            </a:fld>
            <a:endParaRPr sz="1200">
              <a:latin typeface="Arial"/>
              <a:cs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9/10/2020</a:t>
            </a:fld>
            <a:endParaRPr lang="en-US" smtClean="0"/>
          </a:p>
        </p:txBody>
      </p:sp>
      <p:sp>
        <p:nvSpPr>
          <p:cNvPr id="5" name="Holder 5"/>
          <p:cNvSpPr>
            <a:spLocks noGrp="1"/>
          </p:cNvSpPr>
          <p:nvPr>
            <p:ph type="sldNum" sz="quarter" idx="7"/>
          </p:nvPr>
        </p:nvSpPr>
        <p:spPr/>
        <p:txBody>
          <a:bodyPr lIns="0" tIns="0" rIns="0" bIns="0"/>
          <a:lstStyle/>
          <a:p>
            <a:pPr marL="114300">
              <a:lnSpc>
                <a:spcPct val="100000"/>
              </a:lnSpc>
            </a:pPr>
            <a:fld id="{81D60167-4931-47E6-BA6A-407CBD079E47}" type="slidenum">
              <a:rPr sz="1200" dirty="0" smtClean="0">
                <a:solidFill>
                  <a:srgbClr val="898989"/>
                </a:solidFill>
                <a:latin typeface="Arial"/>
                <a:cs typeface="Arial"/>
              </a:rPr>
              <a:t>‹#›</a:t>
            </a:fld>
            <a:endParaRPr sz="1200">
              <a:latin typeface="Arial"/>
              <a:cs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4709159" y="1577340"/>
            <a:ext cx="3977640" cy="4526280"/>
          </a:xfrm>
          <a:prstGeom prst="rect">
            <a:avLst/>
          </a:prstGeom>
        </p:spPr>
        <p:txBody>
          <a:bodyPr wrap="square" lIns="0" tIns="0" rIns="0" bIns="0">
            <a:noAutofit/>
          </a:body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9/10/2020</a:t>
            </a:fld>
            <a:endParaRPr lang="en-US" smtClean="0"/>
          </a:p>
        </p:txBody>
      </p:sp>
      <p:sp>
        <p:nvSpPr>
          <p:cNvPr id="7" name="Holder 7"/>
          <p:cNvSpPr>
            <a:spLocks noGrp="1"/>
          </p:cNvSpPr>
          <p:nvPr>
            <p:ph type="sldNum" sz="quarter" idx="7"/>
          </p:nvPr>
        </p:nvSpPr>
        <p:spPr/>
        <p:txBody>
          <a:bodyPr lIns="0" tIns="0" rIns="0" bIns="0"/>
          <a:lstStyle/>
          <a:p>
            <a:pPr marL="114300">
              <a:lnSpc>
                <a:spcPct val="100000"/>
              </a:lnSpc>
            </a:pPr>
            <a:fld id="{81D60167-4931-47E6-BA6A-407CBD079E47}" type="slidenum">
              <a:rPr sz="1200" dirty="0" smtClean="0">
                <a:solidFill>
                  <a:srgbClr val="898989"/>
                </a:solidFill>
                <a:latin typeface="Arial"/>
                <a:cs typeface="Arial"/>
              </a:rPr>
              <a:t>‹#›</a:t>
            </a:fld>
            <a:endParaRPr sz="12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2400"/>
            </a:lvl1pPr>
            <a:lvl2pPr marL="457164" indent="0">
              <a:buNone/>
              <a:defRPr sz="2000"/>
            </a:lvl2pPr>
            <a:lvl3pPr marL="914328" indent="0">
              <a:buNone/>
              <a:defRPr sz="1800"/>
            </a:lvl3pPr>
            <a:lvl4pPr marL="1371491" indent="0">
              <a:buNone/>
              <a:defRPr sz="1600"/>
            </a:lvl4pPr>
            <a:lvl5pPr marL="1828655" indent="0">
              <a:buNone/>
              <a:defRPr sz="1600"/>
            </a:lvl5pPr>
            <a:lvl6pPr marL="2285819" indent="0">
              <a:buNone/>
              <a:defRPr sz="1600"/>
            </a:lvl6pPr>
            <a:lvl7pPr marL="2742983" indent="0">
              <a:buNone/>
              <a:defRPr sz="1600"/>
            </a:lvl7pPr>
            <a:lvl8pPr marL="3200146" indent="0">
              <a:buNone/>
              <a:defRPr sz="1600"/>
            </a:lvl8pPr>
            <a:lvl9pPr marL="3657310" indent="0">
              <a:buNone/>
              <a:defRPr sz="16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fld id="{EE0C6C0B-746C-4CAD-9536-27432A98B476}" type="slidenum">
              <a:rPr lang="zh-CN" altLang="en-US"/>
              <a:pPr>
                <a:defRPr/>
              </a:pPr>
              <a:t>‹#›</a:t>
            </a:fld>
            <a:endParaRPr lang="en-US" altLang="zh-CN"/>
          </a:p>
        </p:txBody>
      </p:sp>
      <p:sp>
        <p:nvSpPr>
          <p:cNvPr id="6" name="Rectangle 16"/>
          <p:cNvSpPr>
            <a:spLocks noGrp="1" noChangeArrowheads="1"/>
          </p:cNvSpPr>
          <p:nvPr>
            <p:ph type="dt" sz="half" idx="12"/>
          </p:nvPr>
        </p:nvSpPr>
        <p:spPr/>
        <p:txBody>
          <a:bodyPr/>
          <a:lstStyle>
            <a:lvl1pPr algn="ct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Tree>
    <p:extLst>
      <p:ext uri="{BB962C8B-B14F-4D97-AF65-F5344CB8AC3E}">
        <p14:creationId xmlns:p14="http://schemas.microsoft.com/office/powerpoint/2010/main" val="2255788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fld id="{9F434290-4522-4BF6-A37B-9D74FCEA64CA}" type="slidenum">
              <a:rPr lang="zh-CN" altLang="en-US"/>
              <a:pPr>
                <a:defRPr/>
              </a:pPr>
              <a:t>‹#›</a:t>
            </a:fld>
            <a:endParaRPr lang="en-US" altLang="zh-CN"/>
          </a:p>
        </p:txBody>
      </p:sp>
      <p:sp>
        <p:nvSpPr>
          <p:cNvPr id="7" name="Rectangle 16"/>
          <p:cNvSpPr>
            <a:spLocks noGrp="1" noChangeArrowheads="1"/>
          </p:cNvSpPr>
          <p:nvPr>
            <p:ph type="dt" sz="half" idx="12"/>
          </p:nvPr>
        </p:nvSpPr>
        <p:spPr/>
        <p:txBody>
          <a:bodyPr/>
          <a:lstStyle>
            <a:lvl1pPr algn="ct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Tree>
    <p:extLst>
      <p:ext uri="{BB962C8B-B14F-4D97-AF65-F5344CB8AC3E}">
        <p14:creationId xmlns:p14="http://schemas.microsoft.com/office/powerpoint/2010/main" val="1535575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9" y="1681163"/>
            <a:ext cx="3868737" cy="823912"/>
          </a:xfrm>
        </p:spPr>
        <p:txBody>
          <a:bodyPr anchor="b"/>
          <a:lstStyle>
            <a:lvl1pPr marL="0" indent="0">
              <a:buNone/>
              <a:defRPr sz="2400" b="1"/>
            </a:lvl1pPr>
            <a:lvl2pPr marL="457164" indent="0">
              <a:buNone/>
              <a:defRPr sz="2000" b="1"/>
            </a:lvl2pPr>
            <a:lvl3pPr marL="914328" indent="0">
              <a:buNone/>
              <a:defRPr sz="1800" b="1"/>
            </a:lvl3pPr>
            <a:lvl4pPr marL="1371491" indent="0">
              <a:buNone/>
              <a:defRPr sz="1600" b="1"/>
            </a:lvl4pPr>
            <a:lvl5pPr marL="1828655" indent="0">
              <a:buNone/>
              <a:defRPr sz="1600" b="1"/>
            </a:lvl5pPr>
            <a:lvl6pPr marL="2285819" indent="0">
              <a:buNone/>
              <a:defRPr sz="1600" b="1"/>
            </a:lvl6pPr>
            <a:lvl7pPr marL="2742983" indent="0">
              <a:buNone/>
              <a:defRPr sz="1600" b="1"/>
            </a:lvl7pPr>
            <a:lvl8pPr marL="3200146" indent="0">
              <a:buNone/>
              <a:defRPr sz="1600" b="1"/>
            </a:lvl8pPr>
            <a:lvl9pPr marL="365731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9"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164" indent="0">
              <a:buNone/>
              <a:defRPr sz="2000" b="1"/>
            </a:lvl2pPr>
            <a:lvl3pPr marL="914328" indent="0">
              <a:buNone/>
              <a:defRPr sz="1800" b="1"/>
            </a:lvl3pPr>
            <a:lvl4pPr marL="1371491" indent="0">
              <a:buNone/>
              <a:defRPr sz="1600" b="1"/>
            </a:lvl4pPr>
            <a:lvl5pPr marL="1828655" indent="0">
              <a:buNone/>
              <a:defRPr sz="1600" b="1"/>
            </a:lvl5pPr>
            <a:lvl6pPr marL="2285819" indent="0">
              <a:buNone/>
              <a:defRPr sz="1600" b="1"/>
            </a:lvl6pPr>
            <a:lvl7pPr marL="2742983" indent="0">
              <a:buNone/>
              <a:defRPr sz="1600" b="1"/>
            </a:lvl7pPr>
            <a:lvl8pPr marL="3200146" indent="0">
              <a:buNone/>
              <a:defRPr sz="1600" b="1"/>
            </a:lvl8pPr>
            <a:lvl9pPr marL="365731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fld id="{736244D5-345F-4B5C-BE12-1F6075630B94}" type="slidenum">
              <a:rPr lang="zh-CN" altLang="en-US"/>
              <a:pPr>
                <a:defRPr/>
              </a:pPr>
              <a:t>‹#›</a:t>
            </a:fld>
            <a:endParaRPr lang="en-US" altLang="zh-CN"/>
          </a:p>
        </p:txBody>
      </p:sp>
      <p:sp>
        <p:nvSpPr>
          <p:cNvPr id="9" name="Rectangle 16"/>
          <p:cNvSpPr>
            <a:spLocks noGrp="1" noChangeArrowheads="1"/>
          </p:cNvSpPr>
          <p:nvPr>
            <p:ph type="dt" sz="half" idx="12"/>
          </p:nvPr>
        </p:nvSpPr>
        <p:spPr/>
        <p:txBody>
          <a:bodyPr/>
          <a:lstStyle>
            <a:lvl1pPr algn="ct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Tree>
    <p:extLst>
      <p:ext uri="{BB962C8B-B14F-4D97-AF65-F5344CB8AC3E}">
        <p14:creationId xmlns:p14="http://schemas.microsoft.com/office/powerpoint/2010/main" val="4244224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fld id="{DB14B705-9EF0-41AD-B15B-13E3B1A1F645}" type="slidenum">
              <a:rPr lang="zh-CN" altLang="en-US"/>
              <a:pPr>
                <a:defRPr/>
              </a:pPr>
              <a:t>‹#›</a:t>
            </a:fld>
            <a:endParaRPr lang="en-US" altLang="zh-CN"/>
          </a:p>
        </p:txBody>
      </p:sp>
      <p:sp>
        <p:nvSpPr>
          <p:cNvPr id="5" name="Rectangle 16"/>
          <p:cNvSpPr>
            <a:spLocks noGrp="1" noChangeArrowheads="1"/>
          </p:cNvSpPr>
          <p:nvPr>
            <p:ph type="dt" sz="half" idx="12"/>
          </p:nvPr>
        </p:nvSpPr>
        <p:spPr/>
        <p:txBody>
          <a:bodyPr/>
          <a:lstStyle>
            <a:lvl1pPr algn="ct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Tree>
    <p:extLst>
      <p:ext uri="{BB962C8B-B14F-4D97-AF65-F5344CB8AC3E}">
        <p14:creationId xmlns:p14="http://schemas.microsoft.com/office/powerpoint/2010/main" val="341601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fld id="{6AC65395-EA95-4149-B7DB-231E7E12D68B}" type="slidenum">
              <a:rPr lang="zh-CN" altLang="en-US"/>
              <a:pPr>
                <a:defRPr/>
              </a:pPr>
              <a:t>‹#›</a:t>
            </a:fld>
            <a:endParaRPr lang="en-US" altLang="zh-CN"/>
          </a:p>
        </p:txBody>
      </p:sp>
      <p:sp>
        <p:nvSpPr>
          <p:cNvPr id="4" name="Rectangle 16"/>
          <p:cNvSpPr>
            <a:spLocks noGrp="1" noChangeArrowheads="1"/>
          </p:cNvSpPr>
          <p:nvPr>
            <p:ph type="dt" sz="half" idx="12"/>
          </p:nvPr>
        </p:nvSpPr>
        <p:spPr/>
        <p:txBody>
          <a:bodyPr/>
          <a:lstStyle>
            <a:lvl1pPr algn="ct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Tree>
    <p:extLst>
      <p:ext uri="{BB962C8B-B14F-4D97-AF65-F5344CB8AC3E}">
        <p14:creationId xmlns:p14="http://schemas.microsoft.com/office/powerpoint/2010/main" val="2776497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9" y="2057400"/>
            <a:ext cx="2949575" cy="3811588"/>
          </a:xfrm>
        </p:spPr>
        <p:txBody>
          <a:bodyPr/>
          <a:lstStyle>
            <a:lvl1pPr marL="0" indent="0">
              <a:buNone/>
              <a:defRPr sz="1600"/>
            </a:lvl1pPr>
            <a:lvl2pPr marL="457164" indent="0">
              <a:buNone/>
              <a:defRPr sz="1400"/>
            </a:lvl2pPr>
            <a:lvl3pPr marL="914328" indent="0">
              <a:buNone/>
              <a:defRPr sz="1200"/>
            </a:lvl3pPr>
            <a:lvl4pPr marL="1371491" indent="0">
              <a:buNone/>
              <a:defRPr sz="1000"/>
            </a:lvl4pPr>
            <a:lvl5pPr marL="1828655" indent="0">
              <a:buNone/>
              <a:defRPr sz="1000"/>
            </a:lvl5pPr>
            <a:lvl6pPr marL="2285819" indent="0">
              <a:buNone/>
              <a:defRPr sz="1000"/>
            </a:lvl6pPr>
            <a:lvl7pPr marL="2742983" indent="0">
              <a:buNone/>
              <a:defRPr sz="1000"/>
            </a:lvl7pPr>
            <a:lvl8pPr marL="3200146" indent="0">
              <a:buNone/>
              <a:defRPr sz="1000"/>
            </a:lvl8pPr>
            <a:lvl9pPr marL="3657310" indent="0">
              <a:buNone/>
              <a:defRPr sz="10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fld id="{DEFC5793-2913-476D-87FB-B4402ECC8EDC}" type="slidenum">
              <a:rPr lang="zh-CN" altLang="en-US"/>
              <a:pPr>
                <a:defRPr/>
              </a:pPr>
              <a:t>‹#›</a:t>
            </a:fld>
            <a:endParaRPr lang="en-US" altLang="zh-CN"/>
          </a:p>
        </p:txBody>
      </p:sp>
      <p:sp>
        <p:nvSpPr>
          <p:cNvPr id="7" name="Rectangle 16"/>
          <p:cNvSpPr>
            <a:spLocks noGrp="1" noChangeArrowheads="1"/>
          </p:cNvSpPr>
          <p:nvPr>
            <p:ph type="dt" sz="half" idx="12"/>
          </p:nvPr>
        </p:nvSpPr>
        <p:spPr/>
        <p:txBody>
          <a:bodyPr/>
          <a:lstStyle>
            <a:lvl1pPr algn="ct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Tree>
    <p:extLst>
      <p:ext uri="{BB962C8B-B14F-4D97-AF65-F5344CB8AC3E}">
        <p14:creationId xmlns:p14="http://schemas.microsoft.com/office/powerpoint/2010/main" val="2653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6"/>
            <a:ext cx="4629150" cy="4873625"/>
          </a:xfrm>
        </p:spPr>
        <p:txBody>
          <a:bodyPr/>
          <a:lstStyle>
            <a:lvl1pPr marL="0" indent="0">
              <a:buNone/>
              <a:defRPr sz="3200"/>
            </a:lvl1pPr>
            <a:lvl2pPr marL="457164" indent="0">
              <a:buNone/>
              <a:defRPr sz="2800"/>
            </a:lvl2pPr>
            <a:lvl3pPr marL="914328" indent="0">
              <a:buNone/>
              <a:defRPr sz="2400"/>
            </a:lvl3pPr>
            <a:lvl4pPr marL="1371491" indent="0">
              <a:buNone/>
              <a:defRPr sz="2000"/>
            </a:lvl4pPr>
            <a:lvl5pPr marL="1828655" indent="0">
              <a:buNone/>
              <a:defRPr sz="2000"/>
            </a:lvl5pPr>
            <a:lvl6pPr marL="2285819" indent="0">
              <a:buNone/>
              <a:defRPr sz="2000"/>
            </a:lvl6pPr>
            <a:lvl7pPr marL="2742983" indent="0">
              <a:buNone/>
              <a:defRPr sz="2000"/>
            </a:lvl7pPr>
            <a:lvl8pPr marL="3200146" indent="0">
              <a:buNone/>
              <a:defRPr sz="2000"/>
            </a:lvl8pPr>
            <a:lvl9pPr marL="3657310" indent="0">
              <a:buNone/>
              <a:defRPr sz="2000"/>
            </a:lvl9pPr>
          </a:lstStyle>
          <a:p>
            <a:pPr lvl="0"/>
            <a:endParaRPr lang="zh-CN" altLang="en-US" noProof="0" smtClean="0"/>
          </a:p>
        </p:txBody>
      </p:sp>
      <p:sp>
        <p:nvSpPr>
          <p:cNvPr id="4" name="文本占位符 3"/>
          <p:cNvSpPr>
            <a:spLocks noGrp="1"/>
          </p:cNvSpPr>
          <p:nvPr>
            <p:ph type="body" sz="half" idx="2"/>
          </p:nvPr>
        </p:nvSpPr>
        <p:spPr>
          <a:xfrm>
            <a:off x="630239" y="2057400"/>
            <a:ext cx="2949575" cy="3811588"/>
          </a:xfrm>
        </p:spPr>
        <p:txBody>
          <a:bodyPr/>
          <a:lstStyle>
            <a:lvl1pPr marL="0" indent="0">
              <a:buNone/>
              <a:defRPr sz="1600"/>
            </a:lvl1pPr>
            <a:lvl2pPr marL="457164" indent="0">
              <a:buNone/>
              <a:defRPr sz="1400"/>
            </a:lvl2pPr>
            <a:lvl3pPr marL="914328" indent="0">
              <a:buNone/>
              <a:defRPr sz="1200"/>
            </a:lvl3pPr>
            <a:lvl4pPr marL="1371491" indent="0">
              <a:buNone/>
              <a:defRPr sz="1000"/>
            </a:lvl4pPr>
            <a:lvl5pPr marL="1828655" indent="0">
              <a:buNone/>
              <a:defRPr sz="1000"/>
            </a:lvl5pPr>
            <a:lvl6pPr marL="2285819" indent="0">
              <a:buNone/>
              <a:defRPr sz="1000"/>
            </a:lvl6pPr>
            <a:lvl7pPr marL="2742983" indent="0">
              <a:buNone/>
              <a:defRPr sz="1000"/>
            </a:lvl7pPr>
            <a:lvl8pPr marL="3200146" indent="0">
              <a:buNone/>
              <a:defRPr sz="1000"/>
            </a:lvl8pPr>
            <a:lvl9pPr marL="3657310" indent="0">
              <a:buNone/>
              <a:defRPr sz="10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fld id="{E7FC6B03-7205-4858-B846-3E1AF94C4668}" type="slidenum">
              <a:rPr lang="zh-CN" altLang="en-US"/>
              <a:pPr>
                <a:defRPr/>
              </a:pPr>
              <a:t>‹#›</a:t>
            </a:fld>
            <a:endParaRPr lang="en-US" altLang="zh-CN"/>
          </a:p>
        </p:txBody>
      </p:sp>
      <p:sp>
        <p:nvSpPr>
          <p:cNvPr id="7" name="Rectangle 16"/>
          <p:cNvSpPr>
            <a:spLocks noGrp="1" noChangeArrowheads="1"/>
          </p:cNvSpPr>
          <p:nvPr>
            <p:ph type="dt" sz="half" idx="12"/>
          </p:nvPr>
        </p:nvSpPr>
        <p:spPr/>
        <p:txBody>
          <a:bodyPr/>
          <a:lstStyle>
            <a:lvl1pPr algn="ctr" defTabSz="914400">
              <a:spcBef>
                <a:spcPct val="5000"/>
              </a:spcBef>
              <a:spcAft>
                <a:spcPct val="20000"/>
              </a:spcAft>
              <a:buFont typeface="Wingdings" pitchFamily="2" charset="2"/>
              <a:buNone/>
              <a:defRPr b="1">
                <a:effectLst>
                  <a:outerShdw blurRad="38100" dist="38100" dir="2700000" algn="tl">
                    <a:srgbClr val="000000">
                      <a:alpha val="43137"/>
                    </a:srgbClr>
                  </a:outerShdw>
                </a:effectLst>
              </a:defRPr>
            </a:lvl1pPr>
          </a:lstStyle>
          <a:p>
            <a:pPr>
              <a:defRPr/>
            </a:pPr>
            <a:endParaRPr lang="en-US" altLang="zh-CN"/>
          </a:p>
        </p:txBody>
      </p:sp>
    </p:spTree>
    <p:extLst>
      <p:ext uri="{BB962C8B-B14F-4D97-AF65-F5344CB8AC3E}">
        <p14:creationId xmlns:p14="http://schemas.microsoft.com/office/powerpoint/2010/main" val="4018267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9442"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7" rIns="91433" bIns="45717" numCol="1" anchor="b" anchorCtr="0" compatLnSpc="1">
            <a:prstTxWarp prst="textNoShape">
              <a:avLst/>
            </a:prstTxWarp>
          </a:bodyPr>
          <a:lstStyle>
            <a:lvl1pPr algn="ctr" defTabSz="382036" eaLnBrk="1" hangingPunct="1">
              <a:spcBef>
                <a:spcPct val="0"/>
              </a:spcBef>
              <a:spcAft>
                <a:spcPct val="0"/>
              </a:spcAft>
              <a:buFontTx/>
              <a:buNone/>
              <a:defRPr sz="1200" b="0">
                <a:solidFill>
                  <a:srgbClr val="000000"/>
                </a:solidFill>
                <a:latin typeface="+mn-lt"/>
                <a:ea typeface="宋体" panose="02010600030101010101" pitchFamily="2" charset="-122"/>
                <a:cs typeface="+mn-cs"/>
              </a:defRPr>
            </a:lvl1pPr>
          </a:lstStyle>
          <a:p>
            <a:pPr fontAlgn="base">
              <a:defRPr/>
            </a:pPr>
            <a:endParaRPr lang="en-US" altLang="zh-CN"/>
          </a:p>
        </p:txBody>
      </p:sp>
      <p:sp>
        <p:nvSpPr>
          <p:cNvPr id="189443" name="Rectangle 3"/>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7" rIns="91433" bIns="45717" numCol="1" anchor="b" anchorCtr="0" compatLnSpc="1">
            <a:prstTxWarp prst="textNoShape">
              <a:avLst/>
            </a:prstTxWarp>
          </a:bodyPr>
          <a:lstStyle>
            <a:lvl1pPr algn="r" defTabSz="382036" eaLnBrk="1" hangingPunct="1">
              <a:spcBef>
                <a:spcPct val="0"/>
              </a:spcBef>
              <a:spcAft>
                <a:spcPct val="0"/>
              </a:spcAft>
              <a:buFontTx/>
              <a:buNone/>
              <a:defRPr sz="1200" b="0">
                <a:solidFill>
                  <a:srgbClr val="000000"/>
                </a:solidFill>
                <a:latin typeface="Arial Black" pitchFamily="34" charset="0"/>
                <a:ea typeface="宋体" pitchFamily="2" charset="-122"/>
                <a:cs typeface="+mn-cs"/>
              </a:defRPr>
            </a:lvl1pPr>
          </a:lstStyle>
          <a:p>
            <a:pPr fontAlgn="base">
              <a:defRPr/>
            </a:pPr>
            <a:fld id="{3E536C4F-6CA1-4E81-A765-1B0B1AA5EED9}" type="slidenum">
              <a:rPr lang="zh-CN" altLang="en-US"/>
              <a:pPr fontAlgn="base">
                <a:defRPr/>
              </a:pPr>
              <a:t>‹#›</a:t>
            </a:fld>
            <a:endParaRPr lang="en-US" altLang="zh-CN"/>
          </a:p>
        </p:txBody>
      </p:sp>
      <p:grpSp>
        <p:nvGrpSpPr>
          <p:cNvPr id="1028" name="Group 4"/>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algn="ctr" defTabSz="382036" fontAlgn="base">
                <a:spcBef>
                  <a:spcPct val="0"/>
                </a:spcBef>
                <a:spcAft>
                  <a:spcPct val="0"/>
                </a:spcAft>
                <a:defRPr/>
              </a:pPr>
              <a:endParaRPr lang="zh-CN" altLang="en-US" smtClean="0">
                <a:solidFill>
                  <a:srgbClr val="000000"/>
                </a:solidFill>
                <a:ea typeface="宋体" panose="02010600030101010101" pitchFamily="2" charset="-122"/>
                <a:cs typeface="Arial" pitchFamily="34"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defTabSz="382036" fontAlgn="base">
                <a:spcBef>
                  <a:spcPct val="0"/>
                </a:spcBef>
                <a:spcAft>
                  <a:spcPct val="0"/>
                </a:spcAft>
                <a:defRPr/>
              </a:pPr>
              <a:endParaRPr lang="zh-CN" altLang="en-US" smtClean="0">
                <a:solidFill>
                  <a:srgbClr val="000000"/>
                </a:solidFill>
                <a:ea typeface="宋体" panose="02010600030101010101" pitchFamily="2" charset="-122"/>
                <a:cs typeface="Arial" pitchFamily="34"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defTabSz="382036" fontAlgn="base">
                <a:spcBef>
                  <a:spcPct val="0"/>
                </a:spcBef>
                <a:spcAft>
                  <a:spcPct val="0"/>
                </a:spcAft>
                <a:defRPr/>
              </a:pPr>
              <a:endParaRPr lang="zh-CN" altLang="en-US" sz="1800" smtClean="0">
                <a:solidFill>
                  <a:srgbClr val="666699"/>
                </a:solidFill>
                <a:latin typeface="Arial" panose="020B0604020202020204" pitchFamily="34" charset="0"/>
                <a:ea typeface="宋体" panose="02010600030101010101" pitchFamily="2" charset="-122"/>
                <a:cs typeface="Arial" pitchFamily="34" charset="0"/>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defTabSz="382036" fontAlgn="base">
                <a:spcBef>
                  <a:spcPct val="0"/>
                </a:spcBef>
                <a:spcAft>
                  <a:spcPct val="0"/>
                </a:spcAft>
                <a:defRPr/>
              </a:pPr>
              <a:endParaRPr lang="zh-CN" altLang="en-US" sz="1800" smtClean="0">
                <a:solidFill>
                  <a:srgbClr val="666699"/>
                </a:solidFill>
                <a:latin typeface="Arial" panose="020B0604020202020204" pitchFamily="34" charset="0"/>
                <a:ea typeface="宋体" panose="02010600030101010101" pitchFamily="2" charset="-122"/>
                <a:cs typeface="Arial" pitchFamily="34" charset="0"/>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defTabSz="382036" fontAlgn="base">
                <a:spcBef>
                  <a:spcPct val="0"/>
                </a:spcBef>
                <a:spcAft>
                  <a:spcPct val="0"/>
                </a:spcAft>
                <a:defRPr/>
              </a:pPr>
              <a:endParaRPr lang="zh-CN" altLang="en-US" sz="1800" smtClean="0">
                <a:solidFill>
                  <a:srgbClr val="9999CC"/>
                </a:solidFill>
                <a:latin typeface="Arial" panose="020B0604020202020204" pitchFamily="34" charset="0"/>
                <a:ea typeface="宋体" panose="02010600030101010101" pitchFamily="2" charset="-122"/>
                <a:cs typeface="Arial" pitchFamily="34" charset="0"/>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defTabSz="382036" fontAlgn="base">
                <a:spcBef>
                  <a:spcPct val="0"/>
                </a:spcBef>
                <a:spcAft>
                  <a:spcPct val="0"/>
                </a:spcAft>
                <a:defRPr/>
              </a:pPr>
              <a:endParaRPr lang="zh-CN" altLang="en-US" sz="1800" smtClean="0">
                <a:solidFill>
                  <a:srgbClr val="666699"/>
                </a:solidFill>
                <a:latin typeface="Arial" panose="020B0604020202020204" pitchFamily="34" charset="0"/>
                <a:ea typeface="宋体" panose="02010600030101010101" pitchFamily="2" charset="-122"/>
                <a:cs typeface="Arial" pitchFamily="34" charset="0"/>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defTabSz="382036" fontAlgn="base">
                <a:spcBef>
                  <a:spcPct val="0"/>
                </a:spcBef>
                <a:spcAft>
                  <a:spcPct val="0"/>
                </a:spcAft>
                <a:defRPr/>
              </a:pPr>
              <a:endParaRPr lang="zh-CN" altLang="en-US" smtClean="0">
                <a:solidFill>
                  <a:srgbClr val="000000"/>
                </a:solidFill>
                <a:ea typeface="宋体" panose="02010600030101010101" pitchFamily="2" charset="-122"/>
                <a:cs typeface="Arial" pitchFamily="34"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defTabSz="382036" fontAlgn="base">
                <a:spcBef>
                  <a:spcPct val="0"/>
                </a:spcBef>
                <a:spcAft>
                  <a:spcPct val="0"/>
                </a:spcAft>
                <a:defRPr/>
              </a:pPr>
              <a:endParaRPr lang="zh-CN" altLang="en-US" sz="1800" smtClean="0">
                <a:solidFill>
                  <a:srgbClr val="9999CC"/>
                </a:solidFill>
                <a:latin typeface="Arial" panose="020B0604020202020204" pitchFamily="34" charset="0"/>
                <a:ea typeface="宋体" panose="02010600030101010101" pitchFamily="2" charset="-122"/>
                <a:cs typeface="Arial" pitchFamily="34" charset="0"/>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楷体_GB2312" pitchFamily="49" charset="-122"/>
                </a:defRPr>
              </a:lvl1pPr>
              <a:lvl2pPr marL="742950" indent="-285750">
                <a:defRPr sz="2400">
                  <a:solidFill>
                    <a:schemeClr val="tx1"/>
                  </a:solidFill>
                  <a:latin typeface="Times New Roman" panose="02020603050405020304" pitchFamily="18" charset="0"/>
                  <a:ea typeface="楷体_GB2312" pitchFamily="49" charset="-122"/>
                </a:defRPr>
              </a:lvl2pPr>
              <a:lvl3pPr marL="1143000" indent="-228600">
                <a:defRPr sz="2400">
                  <a:solidFill>
                    <a:schemeClr val="tx1"/>
                  </a:solidFill>
                  <a:latin typeface="Times New Roman" panose="02020603050405020304" pitchFamily="18" charset="0"/>
                  <a:ea typeface="楷体_GB2312" pitchFamily="49" charset="-122"/>
                </a:defRPr>
              </a:lvl3pPr>
              <a:lvl4pPr marL="1600200" indent="-228600">
                <a:defRPr sz="2400">
                  <a:solidFill>
                    <a:schemeClr val="tx1"/>
                  </a:solidFill>
                  <a:latin typeface="Times New Roman" panose="02020603050405020304" pitchFamily="18" charset="0"/>
                  <a:ea typeface="楷体_GB2312" pitchFamily="49" charset="-122"/>
                </a:defRPr>
              </a:lvl4pPr>
              <a:lvl5pPr marL="2057400" indent="-22860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defTabSz="382036" fontAlgn="base">
                <a:spcBef>
                  <a:spcPct val="0"/>
                </a:spcBef>
                <a:spcAft>
                  <a:spcPct val="0"/>
                </a:spcAft>
                <a:defRPr/>
              </a:pPr>
              <a:endParaRPr lang="zh-CN" altLang="en-US" sz="1800" smtClean="0">
                <a:solidFill>
                  <a:srgbClr val="9999CC"/>
                </a:solidFill>
                <a:latin typeface="Arial" panose="020B0604020202020204" pitchFamily="34" charset="0"/>
                <a:ea typeface="宋体" panose="02010600030101010101" pitchFamily="2" charset="-122"/>
                <a:cs typeface="Arial" pitchFamily="34" charset="0"/>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7" rIns="91433" bIns="45717" numCol="1" anchor="ctr" anchorCtr="0" compatLnSpc="1">
            <a:prstTxWarp prst="textNoShape">
              <a:avLst/>
            </a:prstTxWarp>
          </a:bodyPr>
          <a:lstStyle/>
          <a:p>
            <a:pPr lvl="0"/>
            <a:r>
              <a:rPr lang="zh-CN" altLang="en-US" smtClean="0"/>
              <a:t>单击此处编辑母版标题样式</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7" rIns="91433" bIns="4571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9456"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7" rIns="91433" bIns="45717" numCol="1" anchor="b" anchorCtr="0" compatLnSpc="1">
            <a:prstTxWarp prst="textNoShape">
              <a:avLst/>
            </a:prstTxWarp>
          </a:bodyPr>
          <a:lstStyle>
            <a:lvl1pPr algn="l" defTabSz="382036" eaLnBrk="1" hangingPunct="1">
              <a:spcBef>
                <a:spcPct val="0"/>
              </a:spcBef>
              <a:spcAft>
                <a:spcPct val="0"/>
              </a:spcAft>
              <a:buFontTx/>
              <a:buNone/>
              <a:defRPr sz="1200" b="0">
                <a:solidFill>
                  <a:srgbClr val="000000"/>
                </a:solidFill>
                <a:latin typeface="+mn-lt"/>
                <a:ea typeface="宋体" panose="02010600030101010101" pitchFamily="2" charset="-122"/>
                <a:cs typeface="+mn-cs"/>
              </a:defRPr>
            </a:lvl1pPr>
          </a:lstStyle>
          <a:p>
            <a:pPr fontAlgn="base">
              <a:defRPr/>
            </a:pPr>
            <a:endParaRPr lang="en-US" altLang="zh-CN"/>
          </a:p>
        </p:txBody>
      </p:sp>
    </p:spTree>
    <p:extLst>
      <p:ext uri="{BB962C8B-B14F-4D97-AF65-F5344CB8AC3E}">
        <p14:creationId xmlns:p14="http://schemas.microsoft.com/office/powerpoint/2010/main" val="228838287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Lst>
  <p:txStyles>
    <p:titleStyle>
      <a:lvl1pPr algn="l" rtl="0" eaLnBrk="0" fontAlgn="base" hangingPunct="0">
        <a:spcBef>
          <a:spcPct val="0"/>
        </a:spcBef>
        <a:spcAft>
          <a:spcPct val="0"/>
        </a:spcAft>
        <a:defRPr sz="4400" kern="12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隶书" panose="02010509060101010101" pitchFamily="49"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隶书" panose="02010509060101010101" pitchFamily="49"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隶书" panose="02010509060101010101" pitchFamily="49"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隶书" panose="02010509060101010101" pitchFamily="49" charset="-122"/>
        </a:defRPr>
      </a:lvl5pPr>
      <a:lvl6pPr marL="457164" algn="l" rtl="0" fontAlgn="base">
        <a:spcBef>
          <a:spcPct val="0"/>
        </a:spcBef>
        <a:spcAft>
          <a:spcPct val="0"/>
        </a:spcAft>
        <a:defRPr sz="4400">
          <a:solidFill>
            <a:schemeClr val="tx1"/>
          </a:solidFill>
          <a:latin typeface="Arial" panose="020B0604020202020204" pitchFamily="34" charset="0"/>
          <a:ea typeface="隶书" panose="02010509060101010101" pitchFamily="49" charset="-122"/>
        </a:defRPr>
      </a:lvl6pPr>
      <a:lvl7pPr marL="914328" algn="l" rtl="0" fontAlgn="base">
        <a:spcBef>
          <a:spcPct val="0"/>
        </a:spcBef>
        <a:spcAft>
          <a:spcPct val="0"/>
        </a:spcAft>
        <a:defRPr sz="4400">
          <a:solidFill>
            <a:schemeClr val="tx1"/>
          </a:solidFill>
          <a:latin typeface="Arial" panose="020B0604020202020204" pitchFamily="34" charset="0"/>
          <a:ea typeface="隶书" panose="02010509060101010101" pitchFamily="49" charset="-122"/>
        </a:defRPr>
      </a:lvl7pPr>
      <a:lvl8pPr marL="1371491" algn="l" rtl="0" fontAlgn="base">
        <a:spcBef>
          <a:spcPct val="0"/>
        </a:spcBef>
        <a:spcAft>
          <a:spcPct val="0"/>
        </a:spcAft>
        <a:defRPr sz="4400">
          <a:solidFill>
            <a:schemeClr val="tx1"/>
          </a:solidFill>
          <a:latin typeface="Arial" panose="020B0604020202020204" pitchFamily="34" charset="0"/>
          <a:ea typeface="隶书" panose="02010509060101010101" pitchFamily="49" charset="-122"/>
        </a:defRPr>
      </a:lvl8pPr>
      <a:lvl9pPr marL="1828655" algn="l" rtl="0" fontAlgn="base">
        <a:spcBef>
          <a:spcPct val="0"/>
        </a:spcBef>
        <a:spcAft>
          <a:spcPct val="0"/>
        </a:spcAft>
        <a:defRPr sz="4400">
          <a:solidFill>
            <a:schemeClr val="tx1"/>
          </a:solidFill>
          <a:latin typeface="Arial" panose="020B0604020202020204" pitchFamily="34" charset="0"/>
          <a:ea typeface="隶书" panose="02010509060101010101" pitchFamily="49" charset="-122"/>
        </a:defRPr>
      </a:lvl9pPr>
    </p:titleStyle>
    <p:bodyStyle>
      <a:lvl1pPr marL="341313" indent="-341313" algn="l" rtl="0" eaLnBrk="0" fontAlgn="base" hangingPunct="0">
        <a:spcBef>
          <a:spcPct val="20000"/>
        </a:spcBef>
        <a:spcAft>
          <a:spcPct val="0"/>
        </a:spcAft>
        <a:buClr>
          <a:schemeClr val="bg2"/>
        </a:buClr>
        <a:buSzPct val="75000"/>
        <a:buFont typeface="Wingdings" pitchFamily="2" charset="2"/>
        <a:buChar char="n"/>
        <a:defRPr sz="3200" kern="1200">
          <a:solidFill>
            <a:schemeClr val="tx1"/>
          </a:solidFill>
          <a:latin typeface="+mn-lt"/>
          <a:ea typeface="华文行楷" pitchFamily="2" charset="-122"/>
          <a:cs typeface="+mn-cs"/>
        </a:defRPr>
      </a:lvl1pPr>
      <a:lvl2pPr marL="741363" indent="-284163" algn="l" rtl="0" eaLnBrk="0" fontAlgn="base" hangingPunct="0">
        <a:spcBef>
          <a:spcPct val="20000"/>
        </a:spcBef>
        <a:spcAft>
          <a:spcPct val="0"/>
        </a:spcAft>
        <a:buClr>
          <a:schemeClr val="accent2"/>
        </a:buClr>
        <a:buSzPct val="80000"/>
        <a:buFont typeface="Wingdings" pitchFamily="2" charset="2"/>
        <a:buChar char="¨"/>
        <a:defRPr sz="2800" kern="1200">
          <a:solidFill>
            <a:schemeClr val="tx1"/>
          </a:solidFill>
          <a:latin typeface="+mn-lt"/>
          <a:ea typeface="华文行楷" pitchFamily="2" charset="-122"/>
          <a:cs typeface="+mn-cs"/>
        </a:defRPr>
      </a:lvl2pPr>
      <a:lvl3pPr marL="1141413" indent="-227013" algn="l" rtl="0" eaLnBrk="0" fontAlgn="base" hangingPunct="0">
        <a:spcBef>
          <a:spcPct val="20000"/>
        </a:spcBef>
        <a:spcAft>
          <a:spcPct val="0"/>
        </a:spcAft>
        <a:buClr>
          <a:schemeClr val="bg2"/>
        </a:buClr>
        <a:buSzPct val="65000"/>
        <a:buFont typeface="Wingdings" pitchFamily="2" charset="2"/>
        <a:buChar char="n"/>
        <a:defRPr sz="2400" kern="1200">
          <a:solidFill>
            <a:schemeClr val="tx1"/>
          </a:solidFill>
          <a:latin typeface="+mn-lt"/>
          <a:ea typeface="华文行楷" pitchFamily="2" charset="-122"/>
          <a:cs typeface="+mn-cs"/>
        </a:defRPr>
      </a:lvl3pPr>
      <a:lvl4pPr marL="1598613" indent="-227013" algn="l" rtl="0" eaLnBrk="0" fontAlgn="base" hangingPunct="0">
        <a:spcBef>
          <a:spcPct val="20000"/>
        </a:spcBef>
        <a:spcAft>
          <a:spcPct val="0"/>
        </a:spcAft>
        <a:buClr>
          <a:schemeClr val="accent2"/>
        </a:buClr>
        <a:buSzPct val="70000"/>
        <a:buFont typeface="Wingdings" pitchFamily="2" charset="2"/>
        <a:buChar char="¨"/>
        <a:defRPr sz="2000" kern="1200">
          <a:solidFill>
            <a:schemeClr val="tx1"/>
          </a:solidFill>
          <a:latin typeface="+mn-lt"/>
          <a:ea typeface="华文行楷" pitchFamily="2" charset="-122"/>
          <a:cs typeface="+mn-cs"/>
        </a:defRPr>
      </a:lvl4pPr>
      <a:lvl5pPr marL="2055813" indent="-227013" algn="l" rtl="0" eaLnBrk="0" fontAlgn="base" hangingPunct="0">
        <a:spcBef>
          <a:spcPct val="20000"/>
        </a:spcBef>
        <a:spcAft>
          <a:spcPct val="0"/>
        </a:spcAft>
        <a:buClr>
          <a:schemeClr val="bg2"/>
        </a:buClr>
        <a:buFont typeface="Wingdings" pitchFamily="2" charset="2"/>
        <a:buChar char="§"/>
        <a:defRPr sz="2000" kern="1200">
          <a:solidFill>
            <a:schemeClr val="tx1"/>
          </a:solidFill>
          <a:latin typeface="+mn-lt"/>
          <a:ea typeface="华文行楷" pitchFamily="2" charset="-122"/>
          <a:cs typeface="+mn-cs"/>
        </a:defRPr>
      </a:lvl5pPr>
      <a:lvl6pPr marL="2514401" indent="-228582" algn="l" defTabSz="9143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64" indent="-228582" algn="l" defTabSz="9143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28" indent="-228582" algn="l" defTabSz="9143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92" indent="-228582" algn="l" defTabSz="9143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28" rtl="0" eaLnBrk="1" latinLnBrk="0" hangingPunct="1">
        <a:defRPr sz="1800" kern="1200">
          <a:solidFill>
            <a:schemeClr val="tx1"/>
          </a:solidFill>
          <a:latin typeface="+mn-lt"/>
          <a:ea typeface="+mn-ea"/>
          <a:cs typeface="+mn-cs"/>
        </a:defRPr>
      </a:lvl1pPr>
      <a:lvl2pPr marL="457164" algn="l" defTabSz="914328" rtl="0" eaLnBrk="1" latinLnBrk="0" hangingPunct="1">
        <a:defRPr sz="1800" kern="1200">
          <a:solidFill>
            <a:schemeClr val="tx1"/>
          </a:solidFill>
          <a:latin typeface="+mn-lt"/>
          <a:ea typeface="+mn-ea"/>
          <a:cs typeface="+mn-cs"/>
        </a:defRPr>
      </a:lvl2pPr>
      <a:lvl3pPr marL="914328" algn="l" defTabSz="914328" rtl="0" eaLnBrk="1" latinLnBrk="0" hangingPunct="1">
        <a:defRPr sz="1800" kern="1200">
          <a:solidFill>
            <a:schemeClr val="tx1"/>
          </a:solidFill>
          <a:latin typeface="+mn-lt"/>
          <a:ea typeface="+mn-ea"/>
          <a:cs typeface="+mn-cs"/>
        </a:defRPr>
      </a:lvl3pPr>
      <a:lvl4pPr marL="1371491" algn="l" defTabSz="914328" rtl="0" eaLnBrk="1" latinLnBrk="0" hangingPunct="1">
        <a:defRPr sz="1800" kern="1200">
          <a:solidFill>
            <a:schemeClr val="tx1"/>
          </a:solidFill>
          <a:latin typeface="+mn-lt"/>
          <a:ea typeface="+mn-ea"/>
          <a:cs typeface="+mn-cs"/>
        </a:defRPr>
      </a:lvl4pPr>
      <a:lvl5pPr marL="1828655" algn="l" defTabSz="914328" rtl="0" eaLnBrk="1" latinLnBrk="0" hangingPunct="1">
        <a:defRPr sz="1800" kern="1200">
          <a:solidFill>
            <a:schemeClr val="tx1"/>
          </a:solidFill>
          <a:latin typeface="+mn-lt"/>
          <a:ea typeface="+mn-ea"/>
          <a:cs typeface="+mn-cs"/>
        </a:defRPr>
      </a:lvl5pPr>
      <a:lvl6pPr marL="2285819" algn="l" defTabSz="914328" rtl="0" eaLnBrk="1" latinLnBrk="0" hangingPunct="1">
        <a:defRPr sz="1800" kern="1200">
          <a:solidFill>
            <a:schemeClr val="tx1"/>
          </a:solidFill>
          <a:latin typeface="+mn-lt"/>
          <a:ea typeface="+mn-ea"/>
          <a:cs typeface="+mn-cs"/>
        </a:defRPr>
      </a:lvl6pPr>
      <a:lvl7pPr marL="2742983" algn="l" defTabSz="914328" rtl="0" eaLnBrk="1" latinLnBrk="0" hangingPunct="1">
        <a:defRPr sz="1800" kern="1200">
          <a:solidFill>
            <a:schemeClr val="tx1"/>
          </a:solidFill>
          <a:latin typeface="+mn-lt"/>
          <a:ea typeface="+mn-ea"/>
          <a:cs typeface="+mn-cs"/>
        </a:defRPr>
      </a:lvl7pPr>
      <a:lvl8pPr marL="3200146" algn="l" defTabSz="914328" rtl="0" eaLnBrk="1" latinLnBrk="0" hangingPunct="1">
        <a:defRPr sz="1800" kern="1200">
          <a:solidFill>
            <a:schemeClr val="tx1"/>
          </a:solidFill>
          <a:latin typeface="+mn-lt"/>
          <a:ea typeface="+mn-ea"/>
          <a:cs typeface="+mn-cs"/>
        </a:defRPr>
      </a:lvl8pPr>
      <a:lvl9pPr marL="3657310" algn="l" defTabSz="91432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slideLayout" Target="../slideLayouts/slideLayout2.xml"/><Relationship Id="rId7" Type="http://schemas.openxmlformats.org/officeDocument/2006/relationships/image" Target="../media/image11.jp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jpg"/><Relationship Id="rId11" Type="http://schemas.openxmlformats.org/officeDocument/2006/relationships/image" Target="../media/image2.pn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notesSlide" Target="../notesSlides/notesSlide9.xml"/><Relationship Id="rId9" Type="http://schemas.openxmlformats.org/officeDocument/2006/relationships/image" Target="../media/image13.jpg"/></Relationships>
</file>

<file path=ppt/slides/_rels/slide14.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1.jpg"/><Relationship Id="rId12" Type="http://schemas.openxmlformats.org/officeDocument/2006/relationships/image" Target="../media/image16.png"/><Relationship Id="rId2" Type="http://schemas.openxmlformats.org/officeDocument/2006/relationships/audio" Target="../media/media7.m4a"/><Relationship Id="rId16" Type="http://schemas.openxmlformats.org/officeDocument/2006/relationships/image" Target="../media/image2.png"/><Relationship Id="rId1" Type="http://schemas.microsoft.com/office/2007/relationships/media" Target="../media/media7.m4a"/><Relationship Id="rId6" Type="http://schemas.openxmlformats.org/officeDocument/2006/relationships/image" Target="../media/image10.jpg"/><Relationship Id="rId11" Type="http://schemas.openxmlformats.org/officeDocument/2006/relationships/image" Target="../media/image15.png"/><Relationship Id="rId5" Type="http://schemas.openxmlformats.org/officeDocument/2006/relationships/image" Target="../media/image9.jpg"/><Relationship Id="rId15" Type="http://schemas.openxmlformats.org/officeDocument/2006/relationships/image" Target="../media/image19.png"/><Relationship Id="rId10" Type="http://schemas.openxmlformats.org/officeDocument/2006/relationships/image" Target="../media/image14.jpg"/><Relationship Id="rId4" Type="http://schemas.openxmlformats.org/officeDocument/2006/relationships/notesSlide" Target="../notesSlides/notesSlide10.xml"/><Relationship Id="rId9" Type="http://schemas.openxmlformats.org/officeDocument/2006/relationships/image" Target="../media/image13.jpg"/><Relationship Id="rId1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20.jp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g"/><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3.wmf"/><Relationship Id="rId18" Type="http://schemas.openxmlformats.org/officeDocument/2006/relationships/oleObject" Target="../embeddings/oleObject8.bin"/><Relationship Id="rId3" Type="http://schemas.openxmlformats.org/officeDocument/2006/relationships/notesSlide" Target="../notesSlides/notesSlide38.xml"/><Relationship Id="rId7" Type="http://schemas.openxmlformats.org/officeDocument/2006/relationships/image" Target="../media/image30.wmf"/><Relationship Id="rId12" Type="http://schemas.openxmlformats.org/officeDocument/2006/relationships/oleObject" Target="../embeddings/oleObject5.bin"/><Relationship Id="rId17" Type="http://schemas.openxmlformats.org/officeDocument/2006/relationships/image" Target="../media/image35.wmf"/><Relationship Id="rId2" Type="http://schemas.openxmlformats.org/officeDocument/2006/relationships/slideLayout" Target="../slideLayouts/slideLayout2.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2.wmf"/><Relationship Id="rId5" Type="http://schemas.openxmlformats.org/officeDocument/2006/relationships/image" Target="../media/image29.wmf"/><Relationship Id="rId15" Type="http://schemas.openxmlformats.org/officeDocument/2006/relationships/image" Target="../media/image34.wmf"/><Relationship Id="rId10" Type="http://schemas.openxmlformats.org/officeDocument/2006/relationships/oleObject" Target="../embeddings/oleObject4.bin"/><Relationship Id="rId19" Type="http://schemas.openxmlformats.org/officeDocument/2006/relationships/image" Target="../media/image36.wmf"/><Relationship Id="rId4" Type="http://schemas.openxmlformats.org/officeDocument/2006/relationships/oleObject" Target="../embeddings/oleObject1.bin"/><Relationship Id="rId9" Type="http://schemas.openxmlformats.org/officeDocument/2006/relationships/image" Target="../media/image31.wmf"/><Relationship Id="rId14" Type="http://schemas.openxmlformats.org/officeDocument/2006/relationships/oleObject" Target="../embeddings/oleObject6.bin"/></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image" Target="../media/image47.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g"/></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7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png"/><Relationship Id="rId5" Type="http://schemas.openxmlformats.org/officeDocument/2006/relationships/image" Target="../media/image67.jpg"/><Relationship Id="rId4" Type="http://schemas.openxmlformats.org/officeDocument/2006/relationships/image" Target="../media/image66.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s://jeffbradberry.com/posts/2015/09/intro-%20to-monte-carlo-tree-search/"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ChangeArrowheads="1"/>
          </p:cNvSpPr>
          <p:nvPr/>
        </p:nvSpPr>
        <p:spPr bwMode="auto">
          <a:xfrm>
            <a:off x="1547813" y="765175"/>
            <a:ext cx="6119812"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9" tIns="45709" rIns="91419" bIns="45709" anchor="b"/>
          <a:lstStyle/>
          <a:p>
            <a:pPr algn="ctr" defTabSz="381000" rtl="1" fontAlgn="base">
              <a:spcBef>
                <a:spcPct val="0"/>
              </a:spcBef>
              <a:spcAft>
                <a:spcPct val="0"/>
              </a:spcAft>
            </a:pPr>
            <a:r>
              <a:rPr lang="en-US" altLang="zh-CN" sz="2400" b="1" smtClean="0">
                <a:solidFill>
                  <a:srgbClr val="0066FF"/>
                </a:solidFill>
                <a:ea typeface="楷体_GB2312"/>
                <a:cs typeface="楷体_GB2312"/>
              </a:rPr>
              <a:t>《</a:t>
            </a:r>
            <a:r>
              <a:rPr lang="zh-CN" altLang="en-US" sz="2400" b="1" smtClean="0">
                <a:solidFill>
                  <a:srgbClr val="0066FF"/>
                </a:solidFill>
                <a:ea typeface="楷体_GB2312"/>
                <a:cs typeface="楷体_GB2312"/>
              </a:rPr>
              <a:t>机器学习</a:t>
            </a:r>
            <a:r>
              <a:rPr lang="en-US" altLang="zh-CN" sz="2400" b="1" smtClean="0">
                <a:solidFill>
                  <a:srgbClr val="0066FF"/>
                </a:solidFill>
                <a:ea typeface="楷体_GB2312"/>
                <a:cs typeface="楷体_GB2312"/>
              </a:rPr>
              <a:t>》</a:t>
            </a:r>
            <a:r>
              <a:rPr lang="zh-CN" altLang="en-US" sz="2400" b="1" smtClean="0">
                <a:solidFill>
                  <a:srgbClr val="0066FF"/>
                </a:solidFill>
                <a:ea typeface="楷体_GB2312"/>
                <a:cs typeface="楷体_GB2312"/>
              </a:rPr>
              <a:t>课件</a:t>
            </a:r>
          </a:p>
        </p:txBody>
      </p:sp>
      <p:pic>
        <p:nvPicPr>
          <p:cNvPr id="2253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5229225"/>
            <a:ext cx="540067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标题 3"/>
          <p:cNvSpPr>
            <a:spLocks noGrp="1"/>
          </p:cNvSpPr>
          <p:nvPr>
            <p:ph type="ctrTitle"/>
          </p:nvPr>
        </p:nvSpPr>
        <p:spPr>
          <a:xfrm>
            <a:off x="2916238" y="1557338"/>
            <a:ext cx="6019800" cy="2209800"/>
          </a:xfrm>
        </p:spPr>
        <p:txBody>
          <a:bodyPr/>
          <a:lstStyle/>
          <a:p>
            <a:pPr algn="ctr"/>
            <a:r>
              <a:rPr lang="en-US" altLang="zh-CN" sz="6000" smtClean="0"/>
              <a:t/>
            </a:r>
            <a:br>
              <a:rPr lang="en-US" altLang="zh-CN" sz="6000" smtClean="0"/>
            </a:br>
            <a:r>
              <a:rPr lang="en-US" altLang="zh-CN" sz="6000" smtClean="0"/>
              <a:t>2.1 AlphaGO</a:t>
            </a:r>
            <a:r>
              <a:rPr lang="en-US" altLang="zh-CN" sz="6600" dirty="0" smtClean="0"/>
              <a:t/>
            </a:r>
            <a:br>
              <a:rPr lang="en-US" altLang="zh-CN" sz="6600" dirty="0" smtClean="0"/>
            </a:br>
            <a:endParaRPr lang="zh-CN" altLang="en-US" sz="48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7375327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09940" y="6447472"/>
            <a:ext cx="203835" cy="194310"/>
          </a:xfrm>
          <a:prstGeom prst="rect">
            <a:avLst/>
          </a:prstGeom>
        </p:spPr>
        <p:txBody>
          <a:bodyPr vert="horz" wrap="square" lIns="0" tIns="0" rIns="0" bIns="0" rtlCol="0">
            <a:noAutofit/>
          </a:bodyPr>
          <a:lstStyle/>
          <a:p>
            <a:pPr marL="12700">
              <a:lnSpc>
                <a:spcPct val="100000"/>
              </a:lnSpc>
            </a:pPr>
            <a:r>
              <a:rPr sz="1200" spc="30" dirty="0" smtClean="0">
                <a:solidFill>
                  <a:srgbClr val="898989"/>
                </a:solidFill>
                <a:latin typeface="Arial"/>
                <a:cs typeface="Arial"/>
              </a:rPr>
              <a:t>10</a:t>
            </a:r>
            <a:endParaRPr sz="1200">
              <a:latin typeface="Arial"/>
              <a:cs typeface="Arial"/>
            </a:endParaRPr>
          </a:p>
        </p:txBody>
      </p:sp>
      <p:pic>
        <p:nvPicPr>
          <p:cNvPr id="3"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80400" y="3225800"/>
            <a:ext cx="406400" cy="406400"/>
          </a:xfrm>
          <a:prstGeom prst="rect">
            <a:avLst/>
          </a:prstGeom>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27992"/>
            <a:ext cx="5029200" cy="6730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81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481965">
              <a:lnSpc>
                <a:spcPct val="100000"/>
              </a:lnSpc>
            </a:pPr>
            <a:r>
              <a:rPr sz="4400" spc="-520" dirty="0" smtClean="0">
                <a:latin typeface="Arial"/>
                <a:cs typeface="Arial"/>
              </a:rPr>
              <a:t>T</a:t>
            </a:r>
            <a:r>
              <a:rPr sz="4400" spc="-50" dirty="0" smtClean="0">
                <a:latin typeface="Arial"/>
                <a:cs typeface="Arial"/>
              </a:rPr>
              <a:t>e</a:t>
            </a:r>
            <a:r>
              <a:rPr sz="4400" spc="0" dirty="0" smtClean="0">
                <a:latin typeface="Arial"/>
                <a:cs typeface="Arial"/>
              </a:rPr>
              <a:t>c</a:t>
            </a:r>
            <a:r>
              <a:rPr sz="4400" spc="-50" dirty="0" smtClean="0">
                <a:latin typeface="Arial"/>
                <a:cs typeface="Arial"/>
              </a:rPr>
              <a:t>hn</a:t>
            </a:r>
            <a:r>
              <a:rPr sz="4400" spc="20" dirty="0" smtClean="0">
                <a:latin typeface="Arial"/>
                <a:cs typeface="Arial"/>
              </a:rPr>
              <a:t>i</a:t>
            </a:r>
            <a:r>
              <a:rPr sz="4400" spc="-50" dirty="0" smtClean="0">
                <a:latin typeface="Arial"/>
                <a:cs typeface="Arial"/>
              </a:rPr>
              <a:t>que</a:t>
            </a:r>
            <a:r>
              <a:rPr sz="4400" spc="0" dirty="0" smtClean="0">
                <a:latin typeface="Arial"/>
                <a:cs typeface="Arial"/>
              </a:rPr>
              <a:t>s</a:t>
            </a:r>
            <a:r>
              <a:rPr sz="4400" spc="275" dirty="0" smtClean="0">
                <a:latin typeface="Arial"/>
                <a:cs typeface="Arial"/>
              </a:rPr>
              <a:t> </a:t>
            </a:r>
            <a:r>
              <a:rPr sz="4400" spc="-50" dirty="0" smtClean="0">
                <a:latin typeface="Arial"/>
                <a:cs typeface="Arial"/>
              </a:rPr>
              <a:t>beh</a:t>
            </a:r>
            <a:r>
              <a:rPr sz="4400" spc="20" dirty="0" smtClean="0">
                <a:latin typeface="Arial"/>
                <a:cs typeface="Arial"/>
              </a:rPr>
              <a:t>i</a:t>
            </a:r>
            <a:r>
              <a:rPr sz="4400" spc="-50" dirty="0" smtClean="0">
                <a:latin typeface="Arial"/>
                <a:cs typeface="Arial"/>
              </a:rPr>
              <a:t>n</a:t>
            </a:r>
            <a:r>
              <a:rPr sz="4400" spc="0" dirty="0" smtClean="0">
                <a:latin typeface="Arial"/>
                <a:cs typeface="Arial"/>
              </a:rPr>
              <a:t>d</a:t>
            </a:r>
            <a:r>
              <a:rPr sz="4400" spc="-75" dirty="0" smtClean="0">
                <a:latin typeface="Arial"/>
                <a:cs typeface="Arial"/>
              </a:rPr>
              <a:t> </a:t>
            </a:r>
            <a:r>
              <a:rPr sz="4400" spc="-35" dirty="0" smtClean="0">
                <a:latin typeface="Arial"/>
                <a:cs typeface="Arial"/>
              </a:rPr>
              <a:t>A</a:t>
            </a:r>
            <a:r>
              <a:rPr sz="4400" spc="20" dirty="0" smtClean="0">
                <a:latin typeface="Arial"/>
                <a:cs typeface="Arial"/>
              </a:rPr>
              <a:t>l</a:t>
            </a:r>
            <a:r>
              <a:rPr sz="4400" spc="-50" dirty="0" smtClean="0">
                <a:latin typeface="Arial"/>
                <a:cs typeface="Arial"/>
              </a:rPr>
              <a:t>pha</a:t>
            </a:r>
            <a:r>
              <a:rPr sz="4400" spc="-60" dirty="0" smtClean="0">
                <a:latin typeface="Arial"/>
                <a:cs typeface="Arial"/>
              </a:rPr>
              <a:t>G</a:t>
            </a:r>
            <a:r>
              <a:rPr sz="4400" spc="0" dirty="0" smtClean="0">
                <a:latin typeface="Arial"/>
                <a:cs typeface="Arial"/>
              </a:rPr>
              <a:t>o</a:t>
            </a:r>
            <a:endParaRPr sz="4400" dirty="0">
              <a:latin typeface="Arial"/>
              <a:cs typeface="Arial"/>
            </a:endParaRPr>
          </a:p>
        </p:txBody>
      </p:sp>
      <p:sp>
        <p:nvSpPr>
          <p:cNvPr id="5" name="object 5"/>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11</a:t>
            </a:fld>
            <a:endParaRPr sz="1200">
              <a:latin typeface="Arial"/>
              <a:cs typeface="Arial"/>
            </a:endParaRPr>
          </a:p>
        </p:txBody>
      </p:sp>
      <p:sp>
        <p:nvSpPr>
          <p:cNvPr id="3" name="object 3"/>
          <p:cNvSpPr/>
          <p:nvPr/>
        </p:nvSpPr>
        <p:spPr>
          <a:xfrm>
            <a:off x="673100" y="3797300"/>
            <a:ext cx="3898900" cy="2921000"/>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535940" y="1633220"/>
            <a:ext cx="8531860" cy="4081780"/>
          </a:xfrm>
          <a:prstGeom prst="rect">
            <a:avLst/>
          </a:prstGeom>
        </p:spPr>
        <p:txBody>
          <a:bodyPr vert="horz" wrap="square" lIns="0" tIns="0" rIns="0" bIns="0" rtlCol="0">
            <a:noAutofit/>
          </a:bodyPr>
          <a:lstStyle/>
          <a:p>
            <a:pPr marL="355600" indent="-342900">
              <a:lnSpc>
                <a:spcPct val="100000"/>
              </a:lnSpc>
              <a:buFont typeface="Arial"/>
              <a:buChar char="•"/>
              <a:tabLst>
                <a:tab pos="354965" algn="l"/>
              </a:tabLst>
            </a:pPr>
            <a:r>
              <a:rPr sz="3200" spc="-15" dirty="0" smtClean="0">
                <a:latin typeface="Arial"/>
                <a:cs typeface="Arial"/>
              </a:rPr>
              <a:t>D</a:t>
            </a:r>
            <a:r>
              <a:rPr sz="3200" spc="20" dirty="0" smtClean="0">
                <a:latin typeface="Arial"/>
                <a:cs typeface="Arial"/>
              </a:rPr>
              <a:t>ee</a:t>
            </a:r>
            <a:r>
              <a:rPr sz="3200" spc="0" dirty="0" smtClean="0">
                <a:latin typeface="Arial"/>
                <a:cs typeface="Arial"/>
              </a:rPr>
              <a:t>p</a:t>
            </a:r>
            <a:r>
              <a:rPr sz="3200" spc="-70" dirty="0" smtClean="0">
                <a:latin typeface="Arial"/>
                <a:cs typeface="Arial"/>
              </a:rPr>
              <a:t> </a:t>
            </a:r>
            <a:r>
              <a:rPr sz="3200" spc="-15" dirty="0" smtClean="0">
                <a:latin typeface="Arial"/>
                <a:cs typeface="Arial"/>
              </a:rPr>
              <a:t>l</a:t>
            </a:r>
            <a:r>
              <a:rPr sz="3200" spc="20" dirty="0" smtClean="0">
                <a:latin typeface="Arial"/>
                <a:cs typeface="Arial"/>
              </a:rPr>
              <a:t>ea</a:t>
            </a:r>
            <a:r>
              <a:rPr sz="3200" spc="30" dirty="0" smtClean="0">
                <a:latin typeface="Arial"/>
                <a:cs typeface="Arial"/>
              </a:rPr>
              <a:t>r</a:t>
            </a:r>
            <a:r>
              <a:rPr sz="3200" spc="20" dirty="0" smtClean="0">
                <a:latin typeface="Arial"/>
                <a:cs typeface="Arial"/>
              </a:rPr>
              <a:t>n</a:t>
            </a:r>
            <a:r>
              <a:rPr sz="3200" spc="-15" dirty="0" smtClean="0">
                <a:latin typeface="Arial"/>
                <a:cs typeface="Arial"/>
              </a:rPr>
              <a:t>i</a:t>
            </a:r>
            <a:r>
              <a:rPr sz="3200" spc="20" dirty="0" smtClean="0">
                <a:latin typeface="Arial"/>
                <a:cs typeface="Arial"/>
              </a:rPr>
              <a:t>n</a:t>
            </a:r>
            <a:r>
              <a:rPr sz="3200" spc="0" dirty="0" smtClean="0">
                <a:latin typeface="Arial"/>
                <a:cs typeface="Arial"/>
              </a:rPr>
              <a:t>g</a:t>
            </a:r>
            <a:r>
              <a:rPr sz="3200" spc="-70" dirty="0" smtClean="0">
                <a:latin typeface="Arial"/>
                <a:cs typeface="Arial"/>
              </a:rPr>
              <a:t> </a:t>
            </a:r>
            <a:r>
              <a:rPr sz="3200" spc="-20" dirty="0" smtClean="0">
                <a:latin typeface="Arial"/>
                <a:cs typeface="Arial"/>
              </a:rPr>
              <a:t>+</a:t>
            </a:r>
            <a:r>
              <a:rPr sz="3200" spc="-60" dirty="0" smtClean="0">
                <a:latin typeface="Arial"/>
                <a:cs typeface="Arial"/>
              </a:rPr>
              <a:t> </a:t>
            </a:r>
            <a:r>
              <a:rPr sz="3200" spc="30" dirty="0" smtClean="0">
                <a:latin typeface="Arial"/>
                <a:cs typeface="Arial"/>
              </a:rPr>
              <a:t>M</a:t>
            </a:r>
            <a:r>
              <a:rPr sz="3200" spc="20" dirty="0" smtClean="0">
                <a:latin typeface="Arial"/>
                <a:cs typeface="Arial"/>
              </a:rPr>
              <a:t>on</a:t>
            </a:r>
            <a:r>
              <a:rPr sz="3200" spc="0" dirty="0" smtClean="0">
                <a:latin typeface="Arial"/>
                <a:cs typeface="Arial"/>
              </a:rPr>
              <a:t>te</a:t>
            </a:r>
            <a:r>
              <a:rPr sz="3200" spc="-70" dirty="0" smtClean="0">
                <a:latin typeface="Arial"/>
                <a:cs typeface="Arial"/>
              </a:rPr>
              <a:t> </a:t>
            </a:r>
            <a:r>
              <a:rPr sz="3200" spc="-15" dirty="0" smtClean="0">
                <a:latin typeface="Arial"/>
                <a:cs typeface="Arial"/>
              </a:rPr>
              <a:t>C</a:t>
            </a:r>
            <a:r>
              <a:rPr sz="3200" spc="20" dirty="0" smtClean="0">
                <a:latin typeface="Arial"/>
                <a:cs typeface="Arial"/>
              </a:rPr>
              <a:t>a</a:t>
            </a:r>
            <a:r>
              <a:rPr sz="3200" spc="30" dirty="0" smtClean="0">
                <a:latin typeface="Arial"/>
                <a:cs typeface="Arial"/>
              </a:rPr>
              <a:t>r</a:t>
            </a:r>
            <a:r>
              <a:rPr sz="3200" spc="-15" dirty="0" smtClean="0">
                <a:latin typeface="Arial"/>
                <a:cs typeface="Arial"/>
              </a:rPr>
              <a:t>l</a:t>
            </a:r>
            <a:r>
              <a:rPr sz="3200" spc="0" dirty="0" smtClean="0">
                <a:latin typeface="Arial"/>
                <a:cs typeface="Arial"/>
              </a:rPr>
              <a:t>o</a:t>
            </a:r>
            <a:r>
              <a:rPr sz="3200" spc="-70" dirty="0" smtClean="0">
                <a:latin typeface="Arial"/>
                <a:cs typeface="Arial"/>
              </a:rPr>
              <a:t> </a:t>
            </a:r>
            <a:r>
              <a:rPr sz="3200" spc="-75" dirty="0" smtClean="0">
                <a:latin typeface="Arial"/>
                <a:cs typeface="Arial"/>
              </a:rPr>
              <a:t>T</a:t>
            </a:r>
            <a:r>
              <a:rPr sz="3200" spc="30" dirty="0" smtClean="0">
                <a:latin typeface="Arial"/>
                <a:cs typeface="Arial"/>
              </a:rPr>
              <a:t>r</a:t>
            </a:r>
            <a:r>
              <a:rPr sz="3200" spc="20" dirty="0" smtClean="0">
                <a:latin typeface="Arial"/>
                <a:cs typeface="Arial"/>
              </a:rPr>
              <a:t>e</a:t>
            </a:r>
            <a:r>
              <a:rPr sz="3200" spc="0" dirty="0" smtClean="0">
                <a:latin typeface="Arial"/>
                <a:cs typeface="Arial"/>
              </a:rPr>
              <a:t>e</a:t>
            </a:r>
            <a:r>
              <a:rPr sz="3200" spc="-170" dirty="0" smtClean="0">
                <a:latin typeface="Arial"/>
                <a:cs typeface="Arial"/>
              </a:rPr>
              <a:t> </a:t>
            </a:r>
            <a:r>
              <a:rPr sz="3200" spc="-60" dirty="0" smtClean="0">
                <a:latin typeface="Arial"/>
                <a:cs typeface="Arial"/>
              </a:rPr>
              <a:t>S</a:t>
            </a:r>
            <a:r>
              <a:rPr sz="3200" spc="20" dirty="0" smtClean="0">
                <a:latin typeface="Arial"/>
                <a:cs typeface="Arial"/>
              </a:rPr>
              <a:t>ea</a:t>
            </a:r>
            <a:r>
              <a:rPr sz="3200" spc="30" dirty="0" smtClean="0">
                <a:latin typeface="Arial"/>
                <a:cs typeface="Arial"/>
              </a:rPr>
              <a:t>r</a:t>
            </a:r>
            <a:r>
              <a:rPr sz="3200" spc="0" dirty="0" smtClean="0">
                <a:latin typeface="Arial"/>
                <a:cs typeface="Arial"/>
              </a:rPr>
              <a:t>ch</a:t>
            </a:r>
            <a:endParaRPr sz="3200" dirty="0">
              <a:latin typeface="Arial"/>
              <a:cs typeface="Arial"/>
            </a:endParaRPr>
          </a:p>
          <a:p>
            <a:pPr marL="355600">
              <a:lnSpc>
                <a:spcPct val="100000"/>
              </a:lnSpc>
              <a:spcBef>
                <a:spcPts val="60"/>
              </a:spcBef>
            </a:pPr>
            <a:r>
              <a:rPr sz="3200" spc="-20" dirty="0" smtClean="0">
                <a:latin typeface="Arial"/>
                <a:cs typeface="Arial"/>
              </a:rPr>
              <a:t>+</a:t>
            </a:r>
            <a:r>
              <a:rPr sz="3200" spc="40" dirty="0" smtClean="0">
                <a:latin typeface="Arial"/>
                <a:cs typeface="Arial"/>
              </a:rPr>
              <a:t> </a:t>
            </a:r>
            <a:r>
              <a:rPr sz="3200" spc="-15" dirty="0" smtClean="0">
                <a:latin typeface="Arial"/>
                <a:cs typeface="Arial"/>
              </a:rPr>
              <a:t>Hi</a:t>
            </a:r>
            <a:r>
              <a:rPr sz="3200" spc="20" dirty="0" smtClean="0">
                <a:latin typeface="Arial"/>
                <a:cs typeface="Arial"/>
              </a:rPr>
              <a:t>g</a:t>
            </a:r>
            <a:r>
              <a:rPr sz="3200" spc="0" dirty="0" smtClean="0">
                <a:latin typeface="Arial"/>
                <a:cs typeface="Arial"/>
              </a:rPr>
              <a:t>h</a:t>
            </a:r>
            <a:r>
              <a:rPr sz="3200" spc="-70" dirty="0" smtClean="0">
                <a:latin typeface="Arial"/>
                <a:cs typeface="Arial"/>
              </a:rPr>
              <a:t> </a:t>
            </a:r>
            <a:r>
              <a:rPr sz="3200" spc="-60" dirty="0" smtClean="0">
                <a:latin typeface="Arial"/>
                <a:cs typeface="Arial"/>
              </a:rPr>
              <a:t>P</a:t>
            </a:r>
            <a:r>
              <a:rPr sz="3200" spc="20" dirty="0" smtClean="0">
                <a:latin typeface="Arial"/>
                <a:cs typeface="Arial"/>
              </a:rPr>
              <a:t>e</a:t>
            </a:r>
            <a:r>
              <a:rPr sz="3200" spc="30" dirty="0" smtClean="0">
                <a:latin typeface="Arial"/>
                <a:cs typeface="Arial"/>
              </a:rPr>
              <a:t>r</a:t>
            </a:r>
            <a:r>
              <a:rPr sz="3200" spc="0" dirty="0" smtClean="0">
                <a:latin typeface="Arial"/>
                <a:cs typeface="Arial"/>
              </a:rPr>
              <a:t>f</a:t>
            </a:r>
            <a:r>
              <a:rPr sz="3200" spc="20" dirty="0" smtClean="0">
                <a:latin typeface="Arial"/>
                <a:cs typeface="Arial"/>
              </a:rPr>
              <a:t>o</a:t>
            </a:r>
            <a:r>
              <a:rPr sz="3200" spc="30" dirty="0" smtClean="0">
                <a:latin typeface="Arial"/>
                <a:cs typeface="Arial"/>
              </a:rPr>
              <a:t>rm</a:t>
            </a:r>
            <a:r>
              <a:rPr sz="3200" spc="20" dirty="0" smtClean="0">
                <a:latin typeface="Arial"/>
                <a:cs typeface="Arial"/>
              </a:rPr>
              <a:t>an</a:t>
            </a:r>
            <a:r>
              <a:rPr sz="3200" spc="0" dirty="0" smtClean="0">
                <a:latin typeface="Arial"/>
                <a:cs typeface="Arial"/>
              </a:rPr>
              <a:t>ce</a:t>
            </a:r>
            <a:r>
              <a:rPr sz="3200" spc="-170" dirty="0" smtClean="0">
                <a:latin typeface="Arial"/>
                <a:cs typeface="Arial"/>
              </a:rPr>
              <a:t> </a:t>
            </a:r>
            <a:r>
              <a:rPr sz="3200" spc="-15" dirty="0" smtClean="0">
                <a:latin typeface="Arial"/>
                <a:cs typeface="Arial"/>
              </a:rPr>
              <a:t>C</a:t>
            </a:r>
            <a:r>
              <a:rPr sz="3200" spc="20" dirty="0" smtClean="0">
                <a:latin typeface="Arial"/>
                <a:cs typeface="Arial"/>
              </a:rPr>
              <a:t>o</a:t>
            </a:r>
            <a:r>
              <a:rPr sz="3200" spc="30" dirty="0" smtClean="0">
                <a:latin typeface="Arial"/>
                <a:cs typeface="Arial"/>
              </a:rPr>
              <a:t>m</a:t>
            </a:r>
            <a:r>
              <a:rPr sz="3200" spc="20" dirty="0" smtClean="0">
                <a:latin typeface="Arial"/>
                <a:cs typeface="Arial"/>
              </a:rPr>
              <a:t>pu</a:t>
            </a:r>
            <a:r>
              <a:rPr sz="3200" spc="0" dirty="0" smtClean="0">
                <a:latin typeface="Arial"/>
                <a:cs typeface="Arial"/>
              </a:rPr>
              <a:t>t</a:t>
            </a:r>
            <a:r>
              <a:rPr sz="3200" spc="-15" dirty="0" smtClean="0">
                <a:latin typeface="Arial"/>
                <a:cs typeface="Arial"/>
              </a:rPr>
              <a:t>i</a:t>
            </a:r>
            <a:r>
              <a:rPr sz="3200" spc="20" dirty="0" smtClean="0">
                <a:latin typeface="Arial"/>
                <a:cs typeface="Arial"/>
              </a:rPr>
              <a:t>n</a:t>
            </a:r>
            <a:r>
              <a:rPr sz="3200" spc="0" dirty="0" smtClean="0">
                <a:latin typeface="Arial"/>
                <a:cs typeface="Arial"/>
              </a:rPr>
              <a:t>g</a:t>
            </a:r>
            <a:endParaRPr sz="3200" dirty="0">
              <a:latin typeface="Arial"/>
              <a:cs typeface="Arial"/>
            </a:endParaRPr>
          </a:p>
          <a:p>
            <a:pPr>
              <a:lnSpc>
                <a:spcPts val="900"/>
              </a:lnSpc>
              <a:spcBef>
                <a:spcPts val="20"/>
              </a:spcBef>
            </a:pPr>
            <a:endParaRPr sz="900" dirty="0"/>
          </a:p>
          <a:p>
            <a:pPr marL="469900" marR="217804" indent="-457200">
              <a:lnSpc>
                <a:spcPts val="3800"/>
              </a:lnSpc>
              <a:buFont typeface="Wingdings" panose="05000000000000000000" pitchFamily="2" charset="2"/>
              <a:buChar char="Ø"/>
              <a:tabLst>
                <a:tab pos="354965" algn="l"/>
              </a:tabLst>
            </a:pPr>
            <a:r>
              <a:rPr sz="3200" spc="20" dirty="0" smtClean="0">
                <a:latin typeface="Arial"/>
                <a:cs typeface="Arial"/>
              </a:rPr>
              <a:t>Lea</a:t>
            </a:r>
            <a:r>
              <a:rPr sz="3200" spc="30" dirty="0" smtClean="0">
                <a:latin typeface="Arial"/>
                <a:cs typeface="Arial"/>
              </a:rPr>
              <a:t>r</a:t>
            </a:r>
            <a:r>
              <a:rPr sz="3200" spc="0" dirty="0" smtClean="0">
                <a:latin typeface="Arial"/>
                <a:cs typeface="Arial"/>
              </a:rPr>
              <a:t>n</a:t>
            </a:r>
            <a:r>
              <a:rPr sz="3200" spc="-70" dirty="0" smtClean="0">
                <a:latin typeface="Arial"/>
                <a:cs typeface="Arial"/>
              </a:rPr>
              <a:t> </a:t>
            </a:r>
            <a:r>
              <a:rPr sz="3200" spc="0" dirty="0" smtClean="0">
                <a:latin typeface="Arial"/>
                <a:cs typeface="Arial"/>
              </a:rPr>
              <a:t>f</a:t>
            </a:r>
            <a:r>
              <a:rPr sz="3200" spc="30" dirty="0" smtClean="0">
                <a:latin typeface="Arial"/>
                <a:cs typeface="Arial"/>
              </a:rPr>
              <a:t>r</a:t>
            </a:r>
            <a:r>
              <a:rPr sz="3200" spc="20" dirty="0" smtClean="0">
                <a:latin typeface="Arial"/>
                <a:cs typeface="Arial"/>
              </a:rPr>
              <a:t>o</a:t>
            </a:r>
            <a:r>
              <a:rPr sz="3200" spc="0" dirty="0" smtClean="0">
                <a:latin typeface="Arial"/>
                <a:cs typeface="Arial"/>
              </a:rPr>
              <a:t>m</a:t>
            </a:r>
            <a:r>
              <a:rPr sz="3200" spc="-160" dirty="0" smtClean="0">
                <a:latin typeface="Arial"/>
                <a:cs typeface="Arial"/>
              </a:rPr>
              <a:t> </a:t>
            </a:r>
            <a:r>
              <a:rPr sz="3200" spc="20" dirty="0" smtClean="0">
                <a:latin typeface="Arial"/>
                <a:cs typeface="Arial"/>
              </a:rPr>
              <a:t>3</a:t>
            </a:r>
            <a:r>
              <a:rPr sz="3200" spc="0" dirty="0" smtClean="0">
                <a:latin typeface="Arial"/>
                <a:cs typeface="Arial"/>
              </a:rPr>
              <a:t>0</a:t>
            </a:r>
            <a:r>
              <a:rPr sz="3200" spc="30" dirty="0" smtClean="0">
                <a:latin typeface="Arial"/>
                <a:cs typeface="Arial"/>
              </a:rPr>
              <a:t> m</a:t>
            </a:r>
            <a:r>
              <a:rPr sz="3200" spc="-15" dirty="0" smtClean="0">
                <a:latin typeface="Arial"/>
                <a:cs typeface="Arial"/>
              </a:rPr>
              <a:t>illi</a:t>
            </a:r>
            <a:r>
              <a:rPr sz="3200" spc="20" dirty="0" smtClean="0">
                <a:latin typeface="Arial"/>
                <a:cs typeface="Arial"/>
              </a:rPr>
              <a:t>o</a:t>
            </a:r>
            <a:r>
              <a:rPr sz="3200" spc="0" dirty="0" smtClean="0">
                <a:latin typeface="Arial"/>
                <a:cs typeface="Arial"/>
              </a:rPr>
              <a:t>n</a:t>
            </a:r>
            <a:r>
              <a:rPr sz="3200" spc="-70" dirty="0" smtClean="0">
                <a:latin typeface="Arial"/>
                <a:cs typeface="Arial"/>
              </a:rPr>
              <a:t> </a:t>
            </a:r>
            <a:r>
              <a:rPr sz="3200" spc="20" dirty="0" smtClean="0">
                <a:latin typeface="Arial"/>
                <a:cs typeface="Arial"/>
              </a:rPr>
              <a:t>hu</a:t>
            </a:r>
            <a:r>
              <a:rPr sz="3200" spc="30" dirty="0" smtClean="0">
                <a:latin typeface="Arial"/>
                <a:cs typeface="Arial"/>
              </a:rPr>
              <a:t>m</a:t>
            </a:r>
            <a:r>
              <a:rPr sz="3200" spc="20" dirty="0" smtClean="0">
                <a:latin typeface="Arial"/>
                <a:cs typeface="Arial"/>
              </a:rPr>
              <a:t>a</a:t>
            </a:r>
            <a:r>
              <a:rPr sz="3200" spc="0" dirty="0" smtClean="0">
                <a:latin typeface="Arial"/>
                <a:cs typeface="Arial"/>
              </a:rPr>
              <a:t>n</a:t>
            </a:r>
            <a:r>
              <a:rPr sz="3200" spc="-70" dirty="0" smtClean="0">
                <a:latin typeface="Arial"/>
                <a:cs typeface="Arial"/>
              </a:rPr>
              <a:t> </a:t>
            </a:r>
            <a:r>
              <a:rPr sz="3200" spc="20" dirty="0" smtClean="0">
                <a:latin typeface="Arial"/>
                <a:cs typeface="Arial"/>
              </a:rPr>
              <a:t>e</a:t>
            </a:r>
            <a:r>
              <a:rPr sz="3200" spc="0" dirty="0" smtClean="0">
                <a:latin typeface="Arial"/>
                <a:cs typeface="Arial"/>
              </a:rPr>
              <a:t>x</a:t>
            </a:r>
            <a:r>
              <a:rPr sz="3200" spc="20" dirty="0" smtClean="0">
                <a:latin typeface="Arial"/>
                <a:cs typeface="Arial"/>
              </a:rPr>
              <a:t>pe</a:t>
            </a:r>
            <a:r>
              <a:rPr sz="3200" spc="30" dirty="0" smtClean="0">
                <a:latin typeface="Arial"/>
                <a:cs typeface="Arial"/>
              </a:rPr>
              <a:t>r</a:t>
            </a:r>
            <a:r>
              <a:rPr sz="3200" spc="-10" dirty="0" smtClean="0">
                <a:latin typeface="Arial"/>
                <a:cs typeface="Arial"/>
              </a:rPr>
              <a:t>t</a:t>
            </a:r>
            <a:r>
              <a:rPr sz="3200" spc="-180" dirty="0" smtClean="0">
                <a:latin typeface="Arial"/>
                <a:cs typeface="Arial"/>
              </a:rPr>
              <a:t> </a:t>
            </a:r>
            <a:r>
              <a:rPr sz="3200" spc="30" dirty="0" smtClean="0">
                <a:latin typeface="Arial"/>
                <a:cs typeface="Arial"/>
              </a:rPr>
              <a:t>m</a:t>
            </a:r>
            <a:r>
              <a:rPr sz="3200" spc="20" dirty="0" smtClean="0">
                <a:latin typeface="Arial"/>
                <a:cs typeface="Arial"/>
              </a:rPr>
              <a:t>o</a:t>
            </a:r>
            <a:r>
              <a:rPr sz="3200" spc="0" dirty="0" smtClean="0">
                <a:latin typeface="Arial"/>
                <a:cs typeface="Arial"/>
              </a:rPr>
              <a:t>v</a:t>
            </a:r>
            <a:r>
              <a:rPr sz="3200" spc="20" dirty="0" smtClean="0">
                <a:latin typeface="Arial"/>
                <a:cs typeface="Arial"/>
              </a:rPr>
              <a:t>e</a:t>
            </a:r>
            <a:r>
              <a:rPr sz="3200" spc="0" dirty="0" smtClean="0">
                <a:latin typeface="Arial"/>
                <a:cs typeface="Arial"/>
              </a:rPr>
              <a:t>s </a:t>
            </a:r>
            <a:r>
              <a:rPr sz="3200" spc="20" dirty="0" smtClean="0">
                <a:latin typeface="Arial"/>
                <a:cs typeface="Arial"/>
              </a:rPr>
              <a:t>an</a:t>
            </a:r>
            <a:r>
              <a:rPr sz="3200" spc="0" dirty="0" smtClean="0">
                <a:latin typeface="Arial"/>
                <a:cs typeface="Arial"/>
              </a:rPr>
              <a:t>d</a:t>
            </a:r>
            <a:r>
              <a:rPr sz="3200" spc="-70" dirty="0" smtClean="0">
                <a:latin typeface="Arial"/>
                <a:cs typeface="Arial"/>
              </a:rPr>
              <a:t> </a:t>
            </a:r>
            <a:r>
              <a:rPr sz="3200" spc="20" dirty="0" smtClean="0">
                <a:latin typeface="Arial"/>
                <a:cs typeface="Arial"/>
              </a:rPr>
              <a:t>128</a:t>
            </a:r>
            <a:r>
              <a:rPr sz="3200" spc="0" dirty="0" smtClean="0">
                <a:latin typeface="Arial"/>
                <a:cs typeface="Arial"/>
              </a:rPr>
              <a:t>,</a:t>
            </a:r>
            <a:r>
              <a:rPr sz="3200" spc="20" dirty="0" smtClean="0">
                <a:latin typeface="Arial"/>
                <a:cs typeface="Arial"/>
              </a:rPr>
              <a:t>000</a:t>
            </a:r>
            <a:r>
              <a:rPr sz="3200" spc="-20" dirty="0" smtClean="0">
                <a:latin typeface="Arial"/>
                <a:cs typeface="Arial"/>
              </a:rPr>
              <a:t>+</a:t>
            </a:r>
            <a:r>
              <a:rPr sz="3200" spc="-160" dirty="0" smtClean="0">
                <a:latin typeface="Arial"/>
                <a:cs typeface="Arial"/>
              </a:rPr>
              <a:t> </a:t>
            </a:r>
            <a:r>
              <a:rPr sz="3200" spc="0" dirty="0" smtClean="0">
                <a:latin typeface="Arial"/>
                <a:cs typeface="Arial"/>
              </a:rPr>
              <a:t>s</a:t>
            </a:r>
            <a:r>
              <a:rPr sz="3200" spc="20" dirty="0" smtClean="0">
                <a:latin typeface="Arial"/>
                <a:cs typeface="Arial"/>
              </a:rPr>
              <a:t>e</a:t>
            </a:r>
            <a:r>
              <a:rPr sz="3200" spc="-15" dirty="0" smtClean="0">
                <a:latin typeface="Arial"/>
                <a:cs typeface="Arial"/>
              </a:rPr>
              <a:t>l</a:t>
            </a:r>
            <a:r>
              <a:rPr sz="3200" spc="-10" dirty="0" smtClean="0">
                <a:latin typeface="Arial"/>
                <a:cs typeface="Arial"/>
              </a:rPr>
              <a:t>f</a:t>
            </a:r>
            <a:r>
              <a:rPr sz="3200" spc="20" dirty="0" smtClean="0">
                <a:latin typeface="Arial"/>
                <a:cs typeface="Arial"/>
              </a:rPr>
              <a:t> p</a:t>
            </a:r>
            <a:r>
              <a:rPr sz="3200" spc="-15" dirty="0" smtClean="0">
                <a:latin typeface="Arial"/>
                <a:cs typeface="Arial"/>
              </a:rPr>
              <a:t>l</a:t>
            </a:r>
            <a:r>
              <a:rPr sz="3200" spc="20" dirty="0" smtClean="0">
                <a:latin typeface="Arial"/>
                <a:cs typeface="Arial"/>
              </a:rPr>
              <a:t>a</a:t>
            </a:r>
            <a:r>
              <a:rPr sz="3200" spc="0" dirty="0" smtClean="0">
                <a:latin typeface="Arial"/>
                <a:cs typeface="Arial"/>
              </a:rPr>
              <a:t>y</a:t>
            </a:r>
            <a:r>
              <a:rPr sz="3200" spc="-90" dirty="0" smtClean="0">
                <a:latin typeface="Arial"/>
                <a:cs typeface="Arial"/>
              </a:rPr>
              <a:t> </a:t>
            </a:r>
            <a:r>
              <a:rPr sz="3200" spc="20" dirty="0" smtClean="0">
                <a:latin typeface="Arial"/>
                <a:cs typeface="Arial"/>
              </a:rPr>
              <a:t>ga</a:t>
            </a:r>
            <a:r>
              <a:rPr sz="3200" spc="30" dirty="0" smtClean="0">
                <a:latin typeface="Arial"/>
                <a:cs typeface="Arial"/>
              </a:rPr>
              <a:t>m</a:t>
            </a:r>
            <a:r>
              <a:rPr sz="3200" spc="20" dirty="0" smtClean="0">
                <a:latin typeface="Arial"/>
                <a:cs typeface="Arial"/>
              </a:rPr>
              <a:t>e</a:t>
            </a:r>
            <a:r>
              <a:rPr sz="3200" spc="0" dirty="0" smtClean="0">
                <a:latin typeface="Arial"/>
                <a:cs typeface="Arial"/>
              </a:rPr>
              <a:t>s</a:t>
            </a:r>
            <a:endParaRPr sz="3200" dirty="0">
              <a:latin typeface="Arial"/>
              <a:cs typeface="Arial"/>
            </a:endParaRPr>
          </a:p>
          <a:p>
            <a:pPr>
              <a:lnSpc>
                <a:spcPts val="1000"/>
              </a:lnSpc>
            </a:pPr>
            <a:endParaRPr sz="1000" dirty="0"/>
          </a:p>
          <a:p>
            <a:pPr>
              <a:lnSpc>
                <a:spcPts val="1000"/>
              </a:lnSpc>
            </a:pPr>
            <a:endParaRPr sz="1000" dirty="0"/>
          </a:p>
          <a:p>
            <a:pPr>
              <a:lnSpc>
                <a:spcPts val="1000"/>
              </a:lnSpc>
            </a:pPr>
            <a:endParaRPr sz="1000" dirty="0"/>
          </a:p>
          <a:p>
            <a:pPr>
              <a:lnSpc>
                <a:spcPts val="1000"/>
              </a:lnSpc>
            </a:pPr>
            <a:endParaRPr sz="1000" dirty="0"/>
          </a:p>
          <a:p>
            <a:pPr>
              <a:lnSpc>
                <a:spcPts val="1000"/>
              </a:lnSpc>
            </a:pPr>
            <a:endParaRPr sz="1000" dirty="0"/>
          </a:p>
          <a:p>
            <a:pPr>
              <a:lnSpc>
                <a:spcPts val="1300"/>
              </a:lnSpc>
              <a:spcBef>
                <a:spcPts val="27"/>
              </a:spcBef>
            </a:pPr>
            <a:endParaRPr sz="1300" dirty="0"/>
          </a:p>
          <a:p>
            <a:pPr marL="4127500">
              <a:lnSpc>
                <a:spcPct val="100000"/>
              </a:lnSpc>
            </a:pPr>
            <a:r>
              <a:rPr sz="2800" spc="-20" dirty="0" smtClean="0">
                <a:latin typeface="Calibri"/>
                <a:cs typeface="Calibri"/>
              </a:rPr>
              <a:t>M</a:t>
            </a:r>
            <a:r>
              <a:rPr sz="2800" spc="-60" dirty="0" smtClean="0">
                <a:latin typeface="Calibri"/>
                <a:cs typeface="Calibri"/>
              </a:rPr>
              <a:t>a</a:t>
            </a:r>
            <a:r>
              <a:rPr sz="2800" spc="10" dirty="0" smtClean="0">
                <a:latin typeface="Calibri"/>
                <a:cs typeface="Calibri"/>
              </a:rPr>
              <a:t>r</a:t>
            </a:r>
            <a:r>
              <a:rPr sz="2800" spc="0" dirty="0" smtClean="0">
                <a:latin typeface="Calibri"/>
                <a:cs typeface="Calibri"/>
              </a:rPr>
              <a:t>ch</a:t>
            </a:r>
            <a:r>
              <a:rPr sz="2800" spc="-5" dirty="0" smtClean="0">
                <a:latin typeface="Calibri"/>
                <a:cs typeface="Calibri"/>
              </a:rPr>
              <a:t> </a:t>
            </a:r>
            <a:r>
              <a:rPr sz="2800" spc="-35" dirty="0" smtClean="0">
                <a:latin typeface="Calibri"/>
                <a:cs typeface="Calibri"/>
              </a:rPr>
              <a:t>2016</a:t>
            </a:r>
            <a:r>
              <a:rPr sz="2800" spc="-10" dirty="0" smtClean="0">
                <a:latin typeface="Calibri"/>
                <a:cs typeface="Calibri"/>
              </a:rPr>
              <a:t>:</a:t>
            </a:r>
            <a:endParaRPr sz="2800" dirty="0">
              <a:latin typeface="Calibri"/>
              <a:cs typeface="Calibri"/>
            </a:endParaRPr>
          </a:p>
          <a:p>
            <a:pPr marL="4127500">
              <a:lnSpc>
                <a:spcPct val="100000"/>
              </a:lnSpc>
              <a:spcBef>
                <a:spcPts val="40"/>
              </a:spcBef>
            </a:pPr>
            <a:r>
              <a:rPr sz="2800" spc="-25" dirty="0" smtClean="0">
                <a:latin typeface="Calibri"/>
                <a:cs typeface="Calibri"/>
              </a:rPr>
              <a:t>A</a:t>
            </a:r>
            <a:r>
              <a:rPr sz="2800" spc="-45" dirty="0" smtClean="0">
                <a:latin typeface="Calibri"/>
                <a:cs typeface="Calibri"/>
              </a:rPr>
              <a:t>l</a:t>
            </a:r>
            <a:r>
              <a:rPr sz="2800" spc="25" dirty="0" smtClean="0">
                <a:latin typeface="Calibri"/>
                <a:cs typeface="Calibri"/>
              </a:rPr>
              <a:t>ph</a:t>
            </a:r>
            <a:r>
              <a:rPr sz="2800" spc="-45" dirty="0" smtClean="0">
                <a:latin typeface="Calibri"/>
                <a:cs typeface="Calibri"/>
              </a:rPr>
              <a:t>a</a:t>
            </a:r>
            <a:r>
              <a:rPr sz="2800" spc="15" dirty="0" smtClean="0">
                <a:latin typeface="Calibri"/>
                <a:cs typeface="Calibri"/>
              </a:rPr>
              <a:t>G</a:t>
            </a:r>
            <a:r>
              <a:rPr sz="2800" spc="0" dirty="0" smtClean="0">
                <a:latin typeface="Calibri"/>
                <a:cs typeface="Calibri"/>
              </a:rPr>
              <a:t>o</a:t>
            </a:r>
            <a:r>
              <a:rPr sz="2800" spc="-10" dirty="0" smtClean="0">
                <a:latin typeface="Calibri"/>
                <a:cs typeface="Calibri"/>
              </a:rPr>
              <a:t> </a:t>
            </a:r>
            <a:r>
              <a:rPr sz="2800" spc="15" dirty="0" smtClean="0">
                <a:latin typeface="Calibri"/>
                <a:cs typeface="Calibri"/>
              </a:rPr>
              <a:t>b</a:t>
            </a:r>
            <a:r>
              <a:rPr sz="2800" spc="-10" dirty="0" smtClean="0">
                <a:latin typeface="Calibri"/>
                <a:cs typeface="Calibri"/>
              </a:rPr>
              <a:t>e</a:t>
            </a:r>
            <a:r>
              <a:rPr sz="2800" spc="-40" dirty="0" smtClean="0">
                <a:latin typeface="Calibri"/>
                <a:cs typeface="Calibri"/>
              </a:rPr>
              <a:t>a</a:t>
            </a:r>
            <a:r>
              <a:rPr sz="2800" spc="-50" dirty="0" smtClean="0">
                <a:latin typeface="Calibri"/>
                <a:cs typeface="Calibri"/>
              </a:rPr>
              <a:t>t</a:t>
            </a:r>
            <a:r>
              <a:rPr sz="2800" spc="0" dirty="0" smtClean="0">
                <a:latin typeface="Calibri"/>
                <a:cs typeface="Calibri"/>
              </a:rPr>
              <a:t>s</a:t>
            </a:r>
            <a:r>
              <a:rPr sz="2800" spc="70" dirty="0" smtClean="0">
                <a:latin typeface="Calibri"/>
                <a:cs typeface="Calibri"/>
              </a:rPr>
              <a:t> </a:t>
            </a:r>
            <a:r>
              <a:rPr sz="2800" spc="20" dirty="0" smtClean="0">
                <a:latin typeface="Calibri"/>
                <a:cs typeface="Calibri"/>
              </a:rPr>
              <a:t>L</a:t>
            </a:r>
            <a:r>
              <a:rPr sz="2800" spc="-10" dirty="0" smtClean="0">
                <a:latin typeface="Calibri"/>
                <a:cs typeface="Calibri"/>
              </a:rPr>
              <a:t>e</a:t>
            </a:r>
            <a:r>
              <a:rPr sz="2800" spc="-15" dirty="0" smtClean="0">
                <a:latin typeface="Calibri"/>
                <a:cs typeface="Calibri"/>
              </a:rPr>
              <a:t>e</a:t>
            </a:r>
            <a:r>
              <a:rPr sz="2800" spc="-30" dirty="0" smtClean="0">
                <a:latin typeface="Calibri"/>
                <a:cs typeface="Calibri"/>
              </a:rPr>
              <a:t> </a:t>
            </a:r>
            <a:r>
              <a:rPr sz="2800" spc="10" dirty="0" smtClean="0">
                <a:latin typeface="Calibri"/>
                <a:cs typeface="Calibri"/>
              </a:rPr>
              <a:t>S</a:t>
            </a:r>
            <a:r>
              <a:rPr sz="2800" spc="5" dirty="0" smtClean="0">
                <a:latin typeface="Calibri"/>
                <a:cs typeface="Calibri"/>
              </a:rPr>
              <a:t>e</a:t>
            </a:r>
            <a:r>
              <a:rPr sz="2800" spc="25" dirty="0" smtClean="0">
                <a:latin typeface="Calibri"/>
                <a:cs typeface="Calibri"/>
              </a:rPr>
              <a:t>d</a:t>
            </a:r>
            <a:r>
              <a:rPr sz="2800" spc="20" dirty="0" smtClean="0">
                <a:latin typeface="Calibri"/>
                <a:cs typeface="Calibri"/>
              </a:rPr>
              <a:t>o</a:t>
            </a:r>
            <a:r>
              <a:rPr sz="2800" spc="0" dirty="0" smtClean="0">
                <a:latin typeface="Calibri"/>
                <a:cs typeface="Calibri"/>
              </a:rPr>
              <a:t>l</a:t>
            </a:r>
            <a:r>
              <a:rPr sz="2800" spc="-75" dirty="0" smtClean="0">
                <a:latin typeface="Calibri"/>
                <a:cs typeface="Calibri"/>
              </a:rPr>
              <a:t> </a:t>
            </a:r>
            <a:r>
              <a:rPr sz="2800" spc="-35" dirty="0" smtClean="0">
                <a:latin typeface="Calibri"/>
                <a:cs typeface="Calibri"/>
              </a:rPr>
              <a:t>4</a:t>
            </a:r>
            <a:r>
              <a:rPr sz="2800" spc="40" dirty="0" smtClean="0">
                <a:latin typeface="Calibri"/>
                <a:cs typeface="Calibri"/>
              </a:rPr>
              <a:t>-</a:t>
            </a:r>
            <a:r>
              <a:rPr sz="2800" spc="-15" dirty="0" smtClean="0">
                <a:latin typeface="Calibri"/>
                <a:cs typeface="Calibri"/>
              </a:rPr>
              <a:t>1</a:t>
            </a:r>
            <a:endParaRPr sz="2800" dirty="0">
              <a:latin typeface="Calibri"/>
              <a:cs typeface="Calibri"/>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794000">
              <a:lnSpc>
                <a:spcPct val="100000"/>
              </a:lnSpc>
            </a:pPr>
            <a:r>
              <a:rPr sz="4400" spc="-65" dirty="0" smtClean="0">
                <a:latin typeface="Arial"/>
                <a:cs typeface="Arial"/>
              </a:rPr>
              <a:t>S</a:t>
            </a:r>
            <a:r>
              <a:rPr sz="4400" spc="0" dirty="0" smtClean="0">
                <a:latin typeface="Arial"/>
                <a:cs typeface="Arial"/>
              </a:rPr>
              <a:t>c</a:t>
            </a:r>
            <a:r>
              <a:rPr sz="4400" spc="-50" dirty="0" smtClean="0">
                <a:latin typeface="Arial"/>
                <a:cs typeface="Arial"/>
              </a:rPr>
              <a:t>hedu</a:t>
            </a:r>
            <a:r>
              <a:rPr sz="4400" spc="20" dirty="0" smtClean="0">
                <a:latin typeface="Arial"/>
                <a:cs typeface="Arial"/>
              </a:rPr>
              <a:t>l</a:t>
            </a:r>
            <a:r>
              <a:rPr sz="4400" spc="0" dirty="0" smtClean="0">
                <a:latin typeface="Arial"/>
                <a:cs typeface="Arial"/>
              </a:rPr>
              <a:t>e</a:t>
            </a:r>
            <a:endParaRPr sz="4400">
              <a:latin typeface="Arial"/>
              <a:cs typeface="Arial"/>
            </a:endParaRPr>
          </a:p>
        </p:txBody>
      </p:sp>
      <p:sp>
        <p:nvSpPr>
          <p:cNvPr id="4" name="object 4"/>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12</a:t>
            </a:fld>
            <a:endParaRPr sz="1200">
              <a:latin typeface="Arial"/>
              <a:cs typeface="Arial"/>
            </a:endParaRPr>
          </a:p>
        </p:txBody>
      </p:sp>
      <p:sp>
        <p:nvSpPr>
          <p:cNvPr id="3" name="object 3"/>
          <p:cNvSpPr txBox="1"/>
          <p:nvPr/>
        </p:nvSpPr>
        <p:spPr>
          <a:xfrm>
            <a:off x="535940" y="1633220"/>
            <a:ext cx="7084060" cy="3776980"/>
          </a:xfrm>
          <a:prstGeom prst="rect">
            <a:avLst/>
          </a:prstGeom>
        </p:spPr>
        <p:txBody>
          <a:bodyPr vert="horz" wrap="square" lIns="0" tIns="0" rIns="0" bIns="0" rtlCol="0">
            <a:noAutofit/>
          </a:bodyPr>
          <a:lstStyle/>
          <a:p>
            <a:pPr marL="469900" indent="-457200">
              <a:lnSpc>
                <a:spcPct val="100000"/>
              </a:lnSpc>
              <a:buFont typeface="Wingdings" panose="05000000000000000000" pitchFamily="2" charset="2"/>
              <a:buChar char="Ø"/>
              <a:tabLst>
                <a:tab pos="354965" algn="l"/>
              </a:tabLst>
            </a:pPr>
            <a:r>
              <a:rPr sz="3200" spc="0" dirty="0" smtClean="0">
                <a:latin typeface="Arial"/>
                <a:cs typeface="Arial"/>
              </a:rPr>
              <a:t>I</a:t>
            </a:r>
            <a:r>
              <a:rPr sz="3200" spc="20" dirty="0" smtClean="0">
                <a:latin typeface="Arial"/>
                <a:cs typeface="Arial"/>
              </a:rPr>
              <a:t>n</a:t>
            </a:r>
            <a:r>
              <a:rPr sz="3200" spc="0" dirty="0" smtClean="0">
                <a:latin typeface="Arial"/>
                <a:cs typeface="Arial"/>
              </a:rPr>
              <a:t>t</a:t>
            </a:r>
            <a:r>
              <a:rPr sz="3200" spc="30" dirty="0" smtClean="0">
                <a:latin typeface="Arial"/>
                <a:cs typeface="Arial"/>
              </a:rPr>
              <a:t>r</a:t>
            </a:r>
            <a:r>
              <a:rPr sz="3200" spc="20" dirty="0" smtClean="0">
                <a:latin typeface="Arial"/>
                <a:cs typeface="Arial"/>
              </a:rPr>
              <a:t>odu</a:t>
            </a:r>
            <a:r>
              <a:rPr sz="3200" spc="-20" dirty="0" smtClean="0">
                <a:latin typeface="Arial"/>
                <a:cs typeface="Arial"/>
              </a:rPr>
              <a:t>c</a:t>
            </a:r>
            <a:r>
              <a:rPr sz="3200" spc="0" dirty="0" smtClean="0">
                <a:latin typeface="Arial"/>
                <a:cs typeface="Arial"/>
              </a:rPr>
              <a:t>t</a:t>
            </a:r>
            <a:r>
              <a:rPr sz="3200" spc="-15" dirty="0" smtClean="0">
                <a:latin typeface="Arial"/>
                <a:cs typeface="Arial"/>
              </a:rPr>
              <a:t>i</a:t>
            </a:r>
            <a:r>
              <a:rPr sz="3200" spc="20" dirty="0" smtClean="0">
                <a:latin typeface="Arial"/>
                <a:cs typeface="Arial"/>
              </a:rPr>
              <a:t>o</a:t>
            </a:r>
            <a:r>
              <a:rPr sz="3200" spc="0" dirty="0" smtClean="0">
                <a:latin typeface="Arial"/>
                <a:cs typeface="Arial"/>
              </a:rPr>
              <a:t>n</a:t>
            </a:r>
            <a:endParaRPr sz="3200" dirty="0">
              <a:latin typeface="Arial"/>
              <a:cs typeface="Arial"/>
            </a:endParaRPr>
          </a:p>
          <a:p>
            <a:pPr marL="171450" indent="-171450">
              <a:lnSpc>
                <a:spcPts val="750"/>
              </a:lnSpc>
              <a:spcBef>
                <a:spcPts val="10"/>
              </a:spcBef>
              <a:buFont typeface="Wingdings" panose="05000000000000000000" pitchFamily="2" charset="2"/>
              <a:buChar char="Ø"/>
            </a:pPr>
            <a:endParaRPr sz="750" dirty="0"/>
          </a:p>
          <a:p>
            <a:pPr marL="469900" indent="-457200">
              <a:lnSpc>
                <a:spcPct val="100000"/>
              </a:lnSpc>
              <a:buFont typeface="Wingdings" panose="05000000000000000000" pitchFamily="2" charset="2"/>
              <a:buChar char="Ø"/>
              <a:tabLst>
                <a:tab pos="354965" algn="l"/>
              </a:tabLst>
            </a:pPr>
            <a:r>
              <a:rPr sz="3200" b="1" spc="0" dirty="0" smtClean="0">
                <a:latin typeface="Arial"/>
                <a:cs typeface="Arial"/>
              </a:rPr>
              <a:t>M</a:t>
            </a:r>
            <a:r>
              <a:rPr sz="3200" b="1" spc="20" dirty="0" smtClean="0">
                <a:latin typeface="Arial"/>
                <a:cs typeface="Arial"/>
              </a:rPr>
              <a:t>on</a:t>
            </a:r>
            <a:r>
              <a:rPr sz="3200" b="1" spc="30" dirty="0" smtClean="0">
                <a:latin typeface="Arial"/>
                <a:cs typeface="Arial"/>
              </a:rPr>
              <a:t>t</a:t>
            </a:r>
            <a:r>
              <a:rPr sz="3200" b="1" spc="20" dirty="0" smtClean="0">
                <a:latin typeface="Arial"/>
                <a:cs typeface="Arial"/>
              </a:rPr>
              <a:t>e</a:t>
            </a:r>
            <a:r>
              <a:rPr sz="3200" b="1" spc="30" dirty="0" smtClean="0">
                <a:latin typeface="Arial"/>
                <a:cs typeface="Arial"/>
              </a:rPr>
              <a:t>-</a:t>
            </a:r>
            <a:r>
              <a:rPr sz="3200" b="1" spc="-15" dirty="0" smtClean="0">
                <a:latin typeface="Arial"/>
                <a:cs typeface="Arial"/>
              </a:rPr>
              <a:t>C</a:t>
            </a:r>
            <a:r>
              <a:rPr sz="3200" b="1" spc="20" dirty="0" smtClean="0">
                <a:latin typeface="Arial"/>
                <a:cs typeface="Arial"/>
              </a:rPr>
              <a:t>a</a:t>
            </a:r>
            <a:r>
              <a:rPr sz="3200" b="1" spc="-50" dirty="0" smtClean="0">
                <a:latin typeface="Arial"/>
                <a:cs typeface="Arial"/>
              </a:rPr>
              <a:t>r</a:t>
            </a:r>
            <a:r>
              <a:rPr sz="3200" b="1" spc="0" dirty="0" smtClean="0">
                <a:latin typeface="Arial"/>
                <a:cs typeface="Arial"/>
              </a:rPr>
              <a:t>l</a:t>
            </a:r>
            <a:r>
              <a:rPr sz="3200" b="1" spc="-20" dirty="0" smtClean="0">
                <a:latin typeface="Arial"/>
                <a:cs typeface="Arial"/>
              </a:rPr>
              <a:t>o</a:t>
            </a:r>
            <a:r>
              <a:rPr sz="3200" b="1" spc="-245" dirty="0" smtClean="0">
                <a:latin typeface="Arial"/>
                <a:cs typeface="Arial"/>
              </a:rPr>
              <a:t> </a:t>
            </a:r>
            <a:r>
              <a:rPr sz="3200" b="1" spc="-175" dirty="0" smtClean="0">
                <a:latin typeface="Arial"/>
                <a:cs typeface="Arial"/>
              </a:rPr>
              <a:t>T</a:t>
            </a:r>
            <a:r>
              <a:rPr sz="3200" b="1" spc="-50" dirty="0" smtClean="0">
                <a:latin typeface="Arial"/>
                <a:cs typeface="Arial"/>
              </a:rPr>
              <a:t>r</a:t>
            </a:r>
            <a:r>
              <a:rPr sz="3200" b="1" spc="20" dirty="0" smtClean="0">
                <a:latin typeface="Arial"/>
                <a:cs typeface="Arial"/>
              </a:rPr>
              <a:t>e</a:t>
            </a:r>
            <a:r>
              <a:rPr sz="3200" b="1" spc="0" dirty="0" smtClean="0">
                <a:latin typeface="Arial"/>
                <a:cs typeface="Arial"/>
              </a:rPr>
              <a:t>e</a:t>
            </a:r>
            <a:r>
              <a:rPr sz="3200" b="1" spc="30" dirty="0" smtClean="0">
                <a:latin typeface="Arial"/>
                <a:cs typeface="Arial"/>
              </a:rPr>
              <a:t> </a:t>
            </a:r>
            <a:r>
              <a:rPr sz="3200" b="1" spc="-65" dirty="0" smtClean="0">
                <a:latin typeface="Arial"/>
                <a:cs typeface="Arial"/>
              </a:rPr>
              <a:t>S</a:t>
            </a:r>
            <a:r>
              <a:rPr sz="3200" b="1" spc="20" dirty="0" smtClean="0">
                <a:latin typeface="Arial"/>
                <a:cs typeface="Arial"/>
              </a:rPr>
              <a:t>ea</a:t>
            </a:r>
            <a:r>
              <a:rPr sz="3200" b="1" spc="-50" dirty="0" smtClean="0">
                <a:latin typeface="Arial"/>
                <a:cs typeface="Arial"/>
              </a:rPr>
              <a:t>r</a:t>
            </a:r>
            <a:r>
              <a:rPr sz="3200" b="1" spc="20" dirty="0" smtClean="0">
                <a:latin typeface="Arial"/>
                <a:cs typeface="Arial"/>
              </a:rPr>
              <a:t>c</a:t>
            </a:r>
            <a:r>
              <a:rPr sz="3200" b="1" spc="-20" dirty="0" smtClean="0">
                <a:latin typeface="Arial"/>
                <a:cs typeface="Arial"/>
              </a:rPr>
              <a:t>h</a:t>
            </a:r>
            <a:endParaRPr sz="3200" dirty="0">
              <a:latin typeface="Arial"/>
              <a:cs typeface="Arial"/>
            </a:endParaRPr>
          </a:p>
          <a:p>
            <a:pPr marL="171450" indent="-171450">
              <a:lnSpc>
                <a:spcPts val="750"/>
              </a:lnSpc>
              <a:spcBef>
                <a:spcPts val="10"/>
              </a:spcBef>
              <a:buFont typeface="Wingdings" panose="05000000000000000000" pitchFamily="2" charset="2"/>
              <a:buChar char="Ø"/>
            </a:pPr>
            <a:endParaRPr sz="750" dirty="0"/>
          </a:p>
          <a:p>
            <a:pPr marL="469900" indent="-457200">
              <a:lnSpc>
                <a:spcPct val="100000"/>
              </a:lnSpc>
              <a:buFont typeface="Wingdings" panose="05000000000000000000" pitchFamily="2" charset="2"/>
              <a:buChar char="Ø"/>
              <a:tabLst>
                <a:tab pos="354965" algn="l"/>
              </a:tabLst>
            </a:pPr>
            <a:r>
              <a:rPr sz="3200" spc="-60" dirty="0" smtClean="0">
                <a:latin typeface="Arial"/>
                <a:cs typeface="Arial"/>
              </a:rPr>
              <a:t>P</a:t>
            </a:r>
            <a:r>
              <a:rPr sz="3200" spc="20" dirty="0" smtClean="0">
                <a:latin typeface="Arial"/>
                <a:cs typeface="Arial"/>
              </a:rPr>
              <a:t>o</a:t>
            </a:r>
            <a:r>
              <a:rPr sz="3200" spc="-15" dirty="0" smtClean="0">
                <a:latin typeface="Arial"/>
                <a:cs typeface="Arial"/>
              </a:rPr>
              <a:t>li</a:t>
            </a:r>
            <a:r>
              <a:rPr sz="3200" spc="0" dirty="0" smtClean="0">
                <a:latin typeface="Arial"/>
                <a:cs typeface="Arial"/>
              </a:rPr>
              <a:t>cy</a:t>
            </a:r>
            <a:r>
              <a:rPr sz="3200" spc="10" dirty="0" smtClean="0">
                <a:latin typeface="Arial"/>
                <a:cs typeface="Arial"/>
              </a:rPr>
              <a:t> </a:t>
            </a:r>
            <a:r>
              <a:rPr sz="3200" spc="20" dirty="0" smtClean="0">
                <a:latin typeface="Arial"/>
                <a:cs typeface="Arial"/>
              </a:rPr>
              <a:t>an</a:t>
            </a:r>
            <a:r>
              <a:rPr sz="3200" spc="0" dirty="0" smtClean="0">
                <a:latin typeface="Arial"/>
                <a:cs typeface="Arial"/>
              </a:rPr>
              <a:t>d</a:t>
            </a:r>
            <a:r>
              <a:rPr sz="3200" spc="-70" dirty="0" smtClean="0">
                <a:latin typeface="Arial"/>
                <a:cs typeface="Arial"/>
              </a:rPr>
              <a:t> </a:t>
            </a:r>
            <a:r>
              <a:rPr sz="3200" spc="-260" dirty="0" smtClean="0">
                <a:latin typeface="Arial"/>
                <a:cs typeface="Arial"/>
              </a:rPr>
              <a:t>V</a:t>
            </a:r>
            <a:r>
              <a:rPr sz="3200" spc="20" dirty="0" smtClean="0">
                <a:latin typeface="Arial"/>
                <a:cs typeface="Arial"/>
              </a:rPr>
              <a:t>a</a:t>
            </a:r>
            <a:r>
              <a:rPr sz="3200" spc="-15" dirty="0" smtClean="0">
                <a:latin typeface="Arial"/>
                <a:cs typeface="Arial"/>
              </a:rPr>
              <a:t>l</a:t>
            </a:r>
            <a:r>
              <a:rPr sz="3200" spc="20" dirty="0" smtClean="0">
                <a:latin typeface="Arial"/>
                <a:cs typeface="Arial"/>
              </a:rPr>
              <a:t>u</a:t>
            </a:r>
            <a:r>
              <a:rPr sz="3200" spc="0" dirty="0" smtClean="0">
                <a:latin typeface="Arial"/>
                <a:cs typeface="Arial"/>
              </a:rPr>
              <a:t>e</a:t>
            </a:r>
            <a:r>
              <a:rPr sz="3200" spc="30" dirty="0" smtClean="0">
                <a:latin typeface="Arial"/>
                <a:cs typeface="Arial"/>
              </a:rPr>
              <a:t> </a:t>
            </a:r>
            <a:r>
              <a:rPr sz="3200" spc="-15" dirty="0" smtClean="0">
                <a:latin typeface="Arial"/>
                <a:cs typeface="Arial"/>
              </a:rPr>
              <a:t>N</a:t>
            </a:r>
            <a:r>
              <a:rPr sz="3200" spc="20" dirty="0" smtClean="0">
                <a:latin typeface="Arial"/>
                <a:cs typeface="Arial"/>
              </a:rPr>
              <a:t>e</a:t>
            </a:r>
            <a:r>
              <a:rPr sz="3200" spc="0" dirty="0" smtClean="0">
                <a:latin typeface="Arial"/>
                <a:cs typeface="Arial"/>
              </a:rPr>
              <a:t>t</a:t>
            </a:r>
            <a:r>
              <a:rPr sz="3200" spc="-15" dirty="0" smtClean="0">
                <a:latin typeface="Arial"/>
                <a:cs typeface="Arial"/>
              </a:rPr>
              <a:t>w</a:t>
            </a:r>
            <a:r>
              <a:rPr sz="3200" spc="20" dirty="0" smtClean="0">
                <a:latin typeface="Arial"/>
                <a:cs typeface="Arial"/>
              </a:rPr>
              <a:t>o</a:t>
            </a:r>
            <a:r>
              <a:rPr sz="3200" spc="30" dirty="0" smtClean="0">
                <a:latin typeface="Arial"/>
                <a:cs typeface="Arial"/>
              </a:rPr>
              <a:t>r</a:t>
            </a:r>
            <a:r>
              <a:rPr sz="3200" spc="0" dirty="0" smtClean="0">
                <a:latin typeface="Arial"/>
                <a:cs typeface="Arial"/>
              </a:rPr>
              <a:t>ks</a:t>
            </a:r>
            <a:endParaRPr sz="3200" dirty="0">
              <a:latin typeface="Arial"/>
              <a:cs typeface="Arial"/>
            </a:endParaRPr>
          </a:p>
          <a:p>
            <a:pPr marL="171450" indent="-171450">
              <a:lnSpc>
                <a:spcPts val="750"/>
              </a:lnSpc>
              <a:spcBef>
                <a:spcPts val="10"/>
              </a:spcBef>
              <a:buFont typeface="Wingdings" panose="05000000000000000000" pitchFamily="2" charset="2"/>
              <a:buChar char="Ø"/>
            </a:pPr>
            <a:endParaRPr sz="750" dirty="0"/>
          </a:p>
          <a:p>
            <a:pPr marL="469900" indent="-457200">
              <a:lnSpc>
                <a:spcPct val="100000"/>
              </a:lnSpc>
              <a:buFont typeface="Wingdings" panose="05000000000000000000" pitchFamily="2" charset="2"/>
              <a:buChar char="Ø"/>
              <a:tabLst>
                <a:tab pos="354965" algn="l"/>
              </a:tabLst>
            </a:pPr>
            <a:r>
              <a:rPr sz="3200" spc="-15" dirty="0" smtClean="0">
                <a:latin typeface="Arial"/>
                <a:cs typeface="Arial"/>
              </a:rPr>
              <a:t>R</a:t>
            </a:r>
            <a:r>
              <a:rPr sz="3200" spc="20" dirty="0" smtClean="0">
                <a:latin typeface="Arial"/>
                <a:cs typeface="Arial"/>
              </a:rPr>
              <a:t>e</a:t>
            </a:r>
            <a:r>
              <a:rPr sz="3200" spc="0" dirty="0" smtClean="0">
                <a:latin typeface="Arial"/>
                <a:cs typeface="Arial"/>
              </a:rPr>
              <a:t>s</a:t>
            </a:r>
            <a:r>
              <a:rPr sz="3200" spc="20" dirty="0" smtClean="0">
                <a:latin typeface="Arial"/>
                <a:cs typeface="Arial"/>
              </a:rPr>
              <a:t>u</a:t>
            </a:r>
            <a:r>
              <a:rPr sz="3200" spc="-15" dirty="0" smtClean="0">
                <a:latin typeface="Arial"/>
                <a:cs typeface="Arial"/>
              </a:rPr>
              <a:t>l</a:t>
            </a:r>
            <a:r>
              <a:rPr sz="3200" spc="0" dirty="0" smtClean="0">
                <a:latin typeface="Arial"/>
                <a:cs typeface="Arial"/>
              </a:rPr>
              <a:t>ts</a:t>
            </a:r>
            <a:endParaRPr sz="3200" dirty="0">
              <a:latin typeface="Arial"/>
              <a:cs typeface="Aria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16175" y="400367"/>
            <a:ext cx="4308475" cy="604520"/>
          </a:xfrm>
          <a:prstGeom prst="rect">
            <a:avLst/>
          </a:prstGeom>
        </p:spPr>
        <p:txBody>
          <a:bodyPr vert="horz" wrap="square" lIns="0" tIns="0" rIns="0" bIns="0" rtlCol="0">
            <a:noAutofit/>
          </a:bodyPr>
          <a:lstStyle/>
          <a:p>
            <a:pPr marL="12700">
              <a:lnSpc>
                <a:spcPts val="4760"/>
              </a:lnSpc>
            </a:pPr>
            <a:r>
              <a:rPr sz="4000" spc="-50" dirty="0" smtClean="0">
                <a:latin typeface="Arial"/>
                <a:cs typeface="Arial"/>
              </a:rPr>
              <a:t>Ga</a:t>
            </a:r>
            <a:r>
              <a:rPr sz="4000" spc="-35" dirty="0" smtClean="0">
                <a:latin typeface="Arial"/>
                <a:cs typeface="Arial"/>
              </a:rPr>
              <a:t>m</a:t>
            </a:r>
            <a:r>
              <a:rPr sz="4000" spc="0" dirty="0" smtClean="0">
                <a:latin typeface="Arial"/>
                <a:cs typeface="Arial"/>
              </a:rPr>
              <a:t>e</a:t>
            </a:r>
            <a:r>
              <a:rPr sz="4000" spc="-40" dirty="0" smtClean="0">
                <a:latin typeface="Arial"/>
                <a:cs typeface="Arial"/>
              </a:rPr>
              <a:t> </a:t>
            </a:r>
            <a:r>
              <a:rPr sz="4000" spc="-170" dirty="0" smtClean="0">
                <a:latin typeface="Arial"/>
                <a:cs typeface="Arial"/>
              </a:rPr>
              <a:t>T</a:t>
            </a:r>
            <a:r>
              <a:rPr sz="4000" spc="-35" dirty="0" smtClean="0">
                <a:latin typeface="Arial"/>
                <a:cs typeface="Arial"/>
              </a:rPr>
              <a:t>r</a:t>
            </a:r>
            <a:r>
              <a:rPr sz="4000" spc="-25" dirty="0" smtClean="0">
                <a:latin typeface="Arial"/>
                <a:cs typeface="Arial"/>
              </a:rPr>
              <a:t>e</a:t>
            </a:r>
            <a:r>
              <a:rPr sz="4000" spc="0" dirty="0" smtClean="0">
                <a:latin typeface="Arial"/>
                <a:cs typeface="Arial"/>
              </a:rPr>
              <a:t>e</a:t>
            </a:r>
            <a:r>
              <a:rPr sz="4000" spc="60" dirty="0" smtClean="0">
                <a:latin typeface="Arial"/>
                <a:cs typeface="Arial"/>
              </a:rPr>
              <a:t> </a:t>
            </a:r>
            <a:r>
              <a:rPr sz="4000" spc="0" dirty="0" smtClean="0">
                <a:latin typeface="Arial"/>
                <a:cs typeface="Arial"/>
              </a:rPr>
              <a:t>S</a:t>
            </a:r>
            <a:r>
              <a:rPr sz="4000" spc="-25" dirty="0" smtClean="0">
                <a:latin typeface="Arial"/>
                <a:cs typeface="Arial"/>
              </a:rPr>
              <a:t>ea</a:t>
            </a:r>
            <a:r>
              <a:rPr sz="4000" spc="-35" dirty="0" smtClean="0">
                <a:latin typeface="Arial"/>
                <a:cs typeface="Arial"/>
              </a:rPr>
              <a:t>r</a:t>
            </a:r>
            <a:r>
              <a:rPr sz="4000" spc="0" dirty="0" smtClean="0">
                <a:latin typeface="Arial"/>
                <a:cs typeface="Arial"/>
              </a:rPr>
              <a:t>ch</a:t>
            </a:r>
            <a:endParaRPr sz="4000">
              <a:latin typeface="Arial"/>
              <a:cs typeface="Arial"/>
            </a:endParaRPr>
          </a:p>
        </p:txBody>
      </p:sp>
      <p:sp>
        <p:nvSpPr>
          <p:cNvPr id="3" name="object 3"/>
          <p:cNvSpPr txBox="1"/>
          <p:nvPr/>
        </p:nvSpPr>
        <p:spPr>
          <a:xfrm>
            <a:off x="5854700" y="6447472"/>
            <a:ext cx="2746375" cy="410845"/>
          </a:xfrm>
          <a:prstGeom prst="rect">
            <a:avLst/>
          </a:prstGeom>
        </p:spPr>
        <p:txBody>
          <a:bodyPr vert="horz" wrap="square" lIns="0" tIns="0" rIns="0" bIns="0" rtlCol="0">
            <a:noAutofit/>
          </a:bodyPr>
          <a:lstStyle/>
          <a:p>
            <a:pPr algn="r">
              <a:lnSpc>
                <a:spcPct val="100000"/>
              </a:lnSpc>
            </a:pPr>
            <a:r>
              <a:rPr sz="1200" spc="30" dirty="0" smtClean="0">
                <a:solidFill>
                  <a:srgbClr val="898989"/>
                </a:solidFill>
                <a:latin typeface="Arial"/>
                <a:cs typeface="Arial"/>
              </a:rPr>
              <a:t>13</a:t>
            </a:r>
            <a:endParaRPr sz="1200">
              <a:latin typeface="Arial"/>
              <a:cs typeface="Arial"/>
            </a:endParaRPr>
          </a:p>
        </p:txBody>
      </p:sp>
      <p:sp>
        <p:nvSpPr>
          <p:cNvPr id="4" name="object 4"/>
          <p:cNvSpPr txBox="1"/>
          <p:nvPr/>
        </p:nvSpPr>
        <p:spPr>
          <a:xfrm>
            <a:off x="535940" y="1331117"/>
            <a:ext cx="8150860" cy="986790"/>
          </a:xfrm>
          <a:prstGeom prst="rect">
            <a:avLst/>
          </a:prstGeom>
        </p:spPr>
        <p:txBody>
          <a:bodyPr vert="horz" wrap="square" lIns="0" tIns="0" rIns="0" bIns="0" rtlCol="0">
            <a:noAutofit/>
          </a:bodyPr>
          <a:lstStyle/>
          <a:p>
            <a:pPr marL="469900" marR="12700" indent="-457200">
              <a:lnSpc>
                <a:spcPct val="101600"/>
              </a:lnSpc>
              <a:buFont typeface="Wingdings" panose="05000000000000000000" pitchFamily="2" charset="2"/>
              <a:buChar char="Ø"/>
              <a:tabLst>
                <a:tab pos="354965" algn="l"/>
              </a:tabLst>
            </a:pPr>
            <a:r>
              <a:rPr sz="3200" spc="-15" dirty="0" smtClean="0">
                <a:latin typeface="Arial"/>
                <a:cs typeface="Arial"/>
              </a:rPr>
              <a:t>G</a:t>
            </a:r>
            <a:r>
              <a:rPr sz="3200" spc="0" dirty="0" smtClean="0">
                <a:latin typeface="Arial"/>
                <a:cs typeface="Arial"/>
              </a:rPr>
              <a:t>o</a:t>
            </a:r>
            <a:r>
              <a:rPr sz="3200" spc="15" dirty="0" smtClean="0">
                <a:latin typeface="Arial"/>
                <a:cs typeface="Arial"/>
              </a:rPr>
              <a:t>o</a:t>
            </a:r>
            <a:r>
              <a:rPr sz="3200" spc="0" dirty="0" smtClean="0">
                <a:latin typeface="Arial"/>
                <a:cs typeface="Arial"/>
              </a:rPr>
              <a:t>d</a:t>
            </a:r>
            <a:r>
              <a:rPr sz="3200" spc="-70" dirty="0" smtClean="0">
                <a:latin typeface="Arial"/>
                <a:cs typeface="Arial"/>
              </a:rPr>
              <a:t> </a:t>
            </a:r>
            <a:r>
              <a:rPr sz="3200" spc="0" dirty="0" smtClean="0">
                <a:latin typeface="Arial"/>
                <a:cs typeface="Arial"/>
              </a:rPr>
              <a:t>for</a:t>
            </a:r>
            <a:r>
              <a:rPr sz="3200" spc="-55" dirty="0" smtClean="0">
                <a:latin typeface="Arial"/>
                <a:cs typeface="Arial"/>
              </a:rPr>
              <a:t> </a:t>
            </a:r>
            <a:r>
              <a:rPr sz="3200" spc="15" dirty="0" smtClean="0">
                <a:latin typeface="Arial"/>
                <a:cs typeface="Arial"/>
              </a:rPr>
              <a:t>2</a:t>
            </a:r>
            <a:r>
              <a:rPr sz="3200" spc="30" dirty="0" smtClean="0">
                <a:latin typeface="Arial"/>
                <a:cs typeface="Arial"/>
              </a:rPr>
              <a:t>-</a:t>
            </a:r>
            <a:r>
              <a:rPr sz="3200" spc="20" dirty="0" smtClean="0">
                <a:latin typeface="Arial"/>
                <a:cs typeface="Arial"/>
              </a:rPr>
              <a:t>p</a:t>
            </a:r>
            <a:r>
              <a:rPr sz="3200" spc="-15" dirty="0" smtClean="0">
                <a:latin typeface="Arial"/>
                <a:cs typeface="Arial"/>
              </a:rPr>
              <a:t>l</a:t>
            </a:r>
            <a:r>
              <a:rPr sz="3200" spc="20" dirty="0" smtClean="0">
                <a:latin typeface="Arial"/>
                <a:cs typeface="Arial"/>
              </a:rPr>
              <a:t>a</a:t>
            </a:r>
            <a:r>
              <a:rPr sz="3200" spc="0" dirty="0" smtClean="0">
                <a:latin typeface="Arial"/>
                <a:cs typeface="Arial"/>
              </a:rPr>
              <a:t>y</a:t>
            </a:r>
            <a:r>
              <a:rPr sz="3200" spc="20" dirty="0" smtClean="0">
                <a:latin typeface="Arial"/>
                <a:cs typeface="Arial"/>
              </a:rPr>
              <a:t>e</a:t>
            </a:r>
            <a:r>
              <a:rPr sz="3200" spc="0" dirty="0" smtClean="0">
                <a:latin typeface="Arial"/>
                <a:cs typeface="Arial"/>
              </a:rPr>
              <a:t>r</a:t>
            </a:r>
            <a:r>
              <a:rPr sz="3200" spc="-160" dirty="0" smtClean="0">
                <a:latin typeface="Arial"/>
                <a:cs typeface="Arial"/>
              </a:rPr>
              <a:t> </a:t>
            </a:r>
            <a:r>
              <a:rPr sz="3200" spc="0" dirty="0" smtClean="0">
                <a:latin typeface="Arial"/>
                <a:cs typeface="Arial"/>
              </a:rPr>
              <a:t>z</a:t>
            </a:r>
            <a:r>
              <a:rPr sz="3200" spc="20" dirty="0" smtClean="0">
                <a:latin typeface="Arial"/>
                <a:cs typeface="Arial"/>
              </a:rPr>
              <a:t>e</a:t>
            </a:r>
            <a:r>
              <a:rPr sz="3200" spc="30" dirty="0" smtClean="0">
                <a:latin typeface="Arial"/>
                <a:cs typeface="Arial"/>
              </a:rPr>
              <a:t>r</a:t>
            </a:r>
            <a:r>
              <a:rPr sz="3200" spc="20" dirty="0" smtClean="0">
                <a:latin typeface="Arial"/>
                <a:cs typeface="Arial"/>
              </a:rPr>
              <a:t>o</a:t>
            </a:r>
            <a:r>
              <a:rPr sz="3200" spc="30" dirty="0" smtClean="0">
                <a:latin typeface="Arial"/>
                <a:cs typeface="Arial"/>
              </a:rPr>
              <a:t>-</a:t>
            </a:r>
            <a:r>
              <a:rPr sz="3200" spc="0" dirty="0" smtClean="0">
                <a:latin typeface="Arial"/>
                <a:cs typeface="Arial"/>
              </a:rPr>
              <a:t>s</a:t>
            </a:r>
            <a:r>
              <a:rPr sz="3200" spc="20" dirty="0" smtClean="0">
                <a:latin typeface="Arial"/>
                <a:cs typeface="Arial"/>
              </a:rPr>
              <a:t>u</a:t>
            </a:r>
            <a:r>
              <a:rPr sz="3200" spc="0" dirty="0" smtClean="0">
                <a:latin typeface="Arial"/>
                <a:cs typeface="Arial"/>
              </a:rPr>
              <a:t>m</a:t>
            </a:r>
            <a:r>
              <a:rPr sz="3200" spc="-160" dirty="0" smtClean="0">
                <a:latin typeface="Arial"/>
                <a:cs typeface="Arial"/>
              </a:rPr>
              <a:t> </a:t>
            </a:r>
            <a:r>
              <a:rPr sz="3200" spc="0" dirty="0" smtClean="0">
                <a:latin typeface="Arial"/>
                <a:cs typeface="Arial"/>
              </a:rPr>
              <a:t>f</a:t>
            </a:r>
            <a:r>
              <a:rPr sz="3200" spc="-15" dirty="0" smtClean="0">
                <a:latin typeface="Arial"/>
                <a:cs typeface="Arial"/>
              </a:rPr>
              <a:t>i</a:t>
            </a:r>
            <a:r>
              <a:rPr sz="3200" spc="20" dirty="0" smtClean="0">
                <a:latin typeface="Arial"/>
                <a:cs typeface="Arial"/>
              </a:rPr>
              <a:t>n</a:t>
            </a:r>
            <a:r>
              <a:rPr sz="3200" spc="-15" dirty="0" smtClean="0">
                <a:latin typeface="Arial"/>
                <a:cs typeface="Arial"/>
              </a:rPr>
              <a:t>i</a:t>
            </a:r>
            <a:r>
              <a:rPr sz="3200" spc="0" dirty="0" smtClean="0">
                <a:latin typeface="Arial"/>
                <a:cs typeface="Arial"/>
              </a:rPr>
              <a:t>te </a:t>
            </a:r>
            <a:r>
              <a:rPr sz="3200" spc="20" dirty="0" smtClean="0">
                <a:latin typeface="Arial"/>
                <a:cs typeface="Arial"/>
              </a:rPr>
              <a:t>de</a:t>
            </a:r>
            <a:r>
              <a:rPr sz="3200" spc="0" dirty="0" smtClean="0">
                <a:latin typeface="Arial"/>
                <a:cs typeface="Arial"/>
              </a:rPr>
              <a:t>t</a:t>
            </a:r>
            <a:r>
              <a:rPr sz="3200" spc="20" dirty="0" smtClean="0">
                <a:latin typeface="Arial"/>
                <a:cs typeface="Arial"/>
              </a:rPr>
              <a:t>e</a:t>
            </a:r>
            <a:r>
              <a:rPr sz="3200" spc="30" dirty="0" smtClean="0">
                <a:latin typeface="Arial"/>
                <a:cs typeface="Arial"/>
              </a:rPr>
              <a:t>rm</a:t>
            </a:r>
            <a:r>
              <a:rPr sz="3200" spc="-15" dirty="0" smtClean="0">
                <a:latin typeface="Arial"/>
                <a:cs typeface="Arial"/>
              </a:rPr>
              <a:t>i</a:t>
            </a:r>
            <a:r>
              <a:rPr sz="3200" spc="20" dirty="0" smtClean="0">
                <a:latin typeface="Arial"/>
                <a:cs typeface="Arial"/>
              </a:rPr>
              <a:t>n</a:t>
            </a:r>
            <a:r>
              <a:rPr sz="3200" spc="-15" dirty="0" smtClean="0">
                <a:latin typeface="Arial"/>
                <a:cs typeface="Arial"/>
              </a:rPr>
              <a:t>i</a:t>
            </a:r>
            <a:r>
              <a:rPr sz="3200" spc="-20" dirty="0" smtClean="0">
                <a:latin typeface="Arial"/>
                <a:cs typeface="Arial"/>
              </a:rPr>
              <a:t>s</a:t>
            </a:r>
            <a:r>
              <a:rPr sz="3200" spc="0" dirty="0" smtClean="0">
                <a:latin typeface="Arial"/>
                <a:cs typeface="Arial"/>
              </a:rPr>
              <a:t>t</a:t>
            </a:r>
            <a:r>
              <a:rPr sz="3200" spc="-15" dirty="0" smtClean="0">
                <a:latin typeface="Arial"/>
                <a:cs typeface="Arial"/>
              </a:rPr>
              <a:t>i</a:t>
            </a:r>
            <a:r>
              <a:rPr sz="3200" spc="0" dirty="0" smtClean="0">
                <a:latin typeface="Arial"/>
                <a:cs typeface="Arial"/>
              </a:rPr>
              <a:t>c</a:t>
            </a:r>
            <a:r>
              <a:rPr sz="3200" spc="-190" dirty="0" smtClean="0">
                <a:latin typeface="Arial"/>
                <a:cs typeface="Arial"/>
              </a:rPr>
              <a:t> </a:t>
            </a:r>
            <a:r>
              <a:rPr sz="3200" spc="20" dirty="0" smtClean="0">
                <a:latin typeface="Arial"/>
                <a:cs typeface="Arial"/>
              </a:rPr>
              <a:t>ga</a:t>
            </a:r>
            <a:r>
              <a:rPr sz="3200" spc="30" dirty="0" smtClean="0">
                <a:latin typeface="Arial"/>
                <a:cs typeface="Arial"/>
              </a:rPr>
              <a:t>m</a:t>
            </a:r>
            <a:r>
              <a:rPr sz="3200" spc="20" dirty="0" smtClean="0">
                <a:latin typeface="Arial"/>
                <a:cs typeface="Arial"/>
              </a:rPr>
              <a:t>e</a:t>
            </a:r>
            <a:r>
              <a:rPr sz="3200" spc="0" dirty="0" smtClean="0">
                <a:latin typeface="Arial"/>
                <a:cs typeface="Arial"/>
              </a:rPr>
              <a:t>s</a:t>
            </a:r>
            <a:r>
              <a:rPr sz="3200" spc="-90" dirty="0" smtClean="0">
                <a:latin typeface="Arial"/>
                <a:cs typeface="Arial"/>
              </a:rPr>
              <a:t> </a:t>
            </a:r>
            <a:r>
              <a:rPr sz="3200" spc="20" dirty="0" smtClean="0">
                <a:latin typeface="Arial"/>
                <a:cs typeface="Arial"/>
              </a:rPr>
              <a:t>o</a:t>
            </a:r>
            <a:r>
              <a:rPr sz="3200" spc="-10" dirty="0" smtClean="0">
                <a:latin typeface="Arial"/>
                <a:cs typeface="Arial"/>
              </a:rPr>
              <a:t>f</a:t>
            </a:r>
            <a:r>
              <a:rPr sz="3200" spc="20" dirty="0" smtClean="0">
                <a:latin typeface="Arial"/>
                <a:cs typeface="Arial"/>
              </a:rPr>
              <a:t> pe</a:t>
            </a:r>
            <a:r>
              <a:rPr sz="3200" spc="30" dirty="0" smtClean="0">
                <a:latin typeface="Arial"/>
                <a:cs typeface="Arial"/>
              </a:rPr>
              <a:t>r</a:t>
            </a:r>
            <a:r>
              <a:rPr sz="3200" spc="0" dirty="0" smtClean="0">
                <a:latin typeface="Arial"/>
                <a:cs typeface="Arial"/>
              </a:rPr>
              <a:t>f</a:t>
            </a:r>
            <a:r>
              <a:rPr sz="3200" spc="20" dirty="0" smtClean="0">
                <a:latin typeface="Arial"/>
                <a:cs typeface="Arial"/>
              </a:rPr>
              <a:t>e</a:t>
            </a:r>
            <a:r>
              <a:rPr sz="3200" spc="-15" dirty="0" smtClean="0">
                <a:latin typeface="Arial"/>
                <a:cs typeface="Arial"/>
              </a:rPr>
              <a:t>ct</a:t>
            </a:r>
            <a:r>
              <a:rPr sz="3200" spc="-180" dirty="0" smtClean="0">
                <a:latin typeface="Arial"/>
                <a:cs typeface="Arial"/>
              </a:rPr>
              <a:t> </a:t>
            </a:r>
            <a:r>
              <a:rPr sz="3200" spc="-15" dirty="0" smtClean="0">
                <a:latin typeface="Arial"/>
                <a:cs typeface="Arial"/>
              </a:rPr>
              <a:t>i</a:t>
            </a:r>
            <a:r>
              <a:rPr sz="3200" spc="20" dirty="0" smtClean="0">
                <a:latin typeface="Arial"/>
                <a:cs typeface="Arial"/>
              </a:rPr>
              <a:t>n</a:t>
            </a:r>
            <a:r>
              <a:rPr sz="3200" spc="0" dirty="0" smtClean="0">
                <a:latin typeface="Arial"/>
                <a:cs typeface="Arial"/>
              </a:rPr>
              <a:t>f</a:t>
            </a:r>
            <a:r>
              <a:rPr sz="3200" spc="20" dirty="0" smtClean="0">
                <a:latin typeface="Arial"/>
                <a:cs typeface="Arial"/>
              </a:rPr>
              <a:t>o</a:t>
            </a:r>
            <a:r>
              <a:rPr sz="3200" spc="30" dirty="0" smtClean="0">
                <a:latin typeface="Arial"/>
                <a:cs typeface="Arial"/>
              </a:rPr>
              <a:t>rm</a:t>
            </a:r>
            <a:r>
              <a:rPr sz="3200" spc="20" dirty="0" smtClean="0">
                <a:latin typeface="Arial"/>
                <a:cs typeface="Arial"/>
              </a:rPr>
              <a:t>a</a:t>
            </a:r>
            <a:r>
              <a:rPr sz="3200" spc="0" dirty="0" smtClean="0">
                <a:latin typeface="Arial"/>
                <a:cs typeface="Arial"/>
              </a:rPr>
              <a:t>t</a:t>
            </a:r>
            <a:r>
              <a:rPr sz="3200" spc="-15" dirty="0" smtClean="0">
                <a:latin typeface="Arial"/>
                <a:cs typeface="Arial"/>
              </a:rPr>
              <a:t>i</a:t>
            </a:r>
            <a:r>
              <a:rPr sz="3200" spc="20" dirty="0" smtClean="0">
                <a:latin typeface="Arial"/>
                <a:cs typeface="Arial"/>
              </a:rPr>
              <a:t>o</a:t>
            </a:r>
            <a:r>
              <a:rPr sz="3200" spc="0" dirty="0" smtClean="0">
                <a:latin typeface="Arial"/>
                <a:cs typeface="Arial"/>
              </a:rPr>
              <a:t>n</a:t>
            </a:r>
            <a:endParaRPr sz="3200" dirty="0">
              <a:latin typeface="Arial"/>
              <a:cs typeface="Arial"/>
            </a:endParaRPr>
          </a:p>
        </p:txBody>
      </p:sp>
      <p:sp>
        <p:nvSpPr>
          <p:cNvPr id="5" name="object 5"/>
          <p:cNvSpPr/>
          <p:nvPr/>
        </p:nvSpPr>
        <p:spPr>
          <a:xfrm>
            <a:off x="0" y="2413000"/>
            <a:ext cx="2794000" cy="2095500"/>
          </a:xfrm>
          <a:prstGeom prst="rect">
            <a:avLst/>
          </a:prstGeom>
          <a:blipFill>
            <a:blip r:embed="rId5" cstate="print"/>
            <a:stretch>
              <a:fillRect/>
            </a:stretch>
          </a:blipFill>
        </p:spPr>
        <p:txBody>
          <a:bodyPr wrap="square" lIns="0" tIns="0" rIns="0" bIns="0" rtlCol="0">
            <a:noAutofit/>
          </a:bodyPr>
          <a:lstStyle/>
          <a:p>
            <a:endParaRPr/>
          </a:p>
        </p:txBody>
      </p:sp>
      <p:sp>
        <p:nvSpPr>
          <p:cNvPr id="6" name="object 6"/>
          <p:cNvSpPr/>
          <p:nvPr/>
        </p:nvSpPr>
        <p:spPr>
          <a:xfrm>
            <a:off x="2857500" y="2362200"/>
            <a:ext cx="2730500" cy="2197100"/>
          </a:xfrm>
          <a:prstGeom prst="rect">
            <a:avLst/>
          </a:prstGeom>
          <a:blipFill>
            <a:blip r:embed="rId6" cstate="print"/>
            <a:stretch>
              <a:fillRect/>
            </a:stretch>
          </a:blipFill>
        </p:spPr>
        <p:txBody>
          <a:bodyPr wrap="square" lIns="0" tIns="0" rIns="0" bIns="0" rtlCol="0">
            <a:noAutofit/>
          </a:bodyPr>
          <a:lstStyle/>
          <a:p>
            <a:endParaRPr/>
          </a:p>
        </p:txBody>
      </p:sp>
      <p:sp>
        <p:nvSpPr>
          <p:cNvPr id="7" name="object 7"/>
          <p:cNvSpPr/>
          <p:nvPr/>
        </p:nvSpPr>
        <p:spPr>
          <a:xfrm>
            <a:off x="5651500" y="2362200"/>
            <a:ext cx="3175000" cy="2349500"/>
          </a:xfrm>
          <a:prstGeom prst="rect">
            <a:avLst/>
          </a:prstGeom>
          <a:blipFill>
            <a:blip r:embed="rId7" cstate="print"/>
            <a:stretch>
              <a:fillRect/>
            </a:stretch>
          </a:blipFill>
        </p:spPr>
        <p:txBody>
          <a:bodyPr wrap="square" lIns="0" tIns="0" rIns="0" bIns="0" rtlCol="0">
            <a:noAutofit/>
          </a:bodyPr>
          <a:lstStyle/>
          <a:p>
            <a:endParaRPr/>
          </a:p>
        </p:txBody>
      </p:sp>
      <p:sp>
        <p:nvSpPr>
          <p:cNvPr id="8" name="object 8"/>
          <p:cNvSpPr/>
          <p:nvPr/>
        </p:nvSpPr>
        <p:spPr>
          <a:xfrm>
            <a:off x="495300" y="4673600"/>
            <a:ext cx="2095500" cy="2171700"/>
          </a:xfrm>
          <a:prstGeom prst="rect">
            <a:avLst/>
          </a:prstGeom>
          <a:blipFill>
            <a:blip r:embed="rId8" cstate="print"/>
            <a:stretch>
              <a:fillRect/>
            </a:stretch>
          </a:blipFill>
        </p:spPr>
        <p:txBody>
          <a:bodyPr wrap="square" lIns="0" tIns="0" rIns="0" bIns="0" rtlCol="0">
            <a:noAutofit/>
          </a:bodyPr>
          <a:lstStyle/>
          <a:p>
            <a:endParaRPr/>
          </a:p>
        </p:txBody>
      </p:sp>
      <p:sp>
        <p:nvSpPr>
          <p:cNvPr id="9" name="object 9"/>
          <p:cNvSpPr/>
          <p:nvPr/>
        </p:nvSpPr>
        <p:spPr>
          <a:xfrm>
            <a:off x="3124200" y="4673600"/>
            <a:ext cx="2425700" cy="2158999"/>
          </a:xfrm>
          <a:prstGeom prst="rect">
            <a:avLst/>
          </a:prstGeom>
          <a:blipFill>
            <a:blip r:embed="rId9" cstate="print"/>
            <a:stretch>
              <a:fillRect/>
            </a:stretch>
          </a:blipFill>
        </p:spPr>
        <p:txBody>
          <a:bodyPr wrap="square" lIns="0" tIns="0" rIns="0" bIns="0" rtlCol="0">
            <a:noAutofit/>
          </a:bodyPr>
          <a:lstStyle/>
          <a:p>
            <a:endParaRPr/>
          </a:p>
        </p:txBody>
      </p:sp>
      <p:sp>
        <p:nvSpPr>
          <p:cNvPr id="10" name="object 10"/>
          <p:cNvSpPr/>
          <p:nvPr/>
        </p:nvSpPr>
        <p:spPr>
          <a:xfrm>
            <a:off x="5854700" y="4279900"/>
            <a:ext cx="2603500" cy="2578100"/>
          </a:xfrm>
          <a:prstGeom prst="rect">
            <a:avLst/>
          </a:prstGeom>
          <a:blipFill>
            <a:blip r:embed="rId10" cstate="print"/>
            <a:stretch>
              <a:fillRect/>
            </a:stretch>
          </a:blipFill>
        </p:spPr>
        <p:txBody>
          <a:bodyPr wrap="square" lIns="0" tIns="0" rIns="0" bIns="0" rtlCol="0">
            <a:noAutofit/>
          </a:bodyPr>
          <a:lstStyle/>
          <a:p>
            <a:endParaRPr/>
          </a:p>
        </p:txBody>
      </p:sp>
      <p:pic>
        <p:nvPicPr>
          <p:cNvPr id="11"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7993566" y="499427"/>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77" fill="hold"/>
                                        <p:tgtEl>
                                          <p:spTgt spid="11"/>
                                        </p:tgtEl>
                                      </p:cBhvr>
                                    </p:cmd>
                                  </p:childTnLst>
                                </p:cTn>
                              </p:par>
                            </p:childTnLst>
                          </p:cTn>
                        </p:par>
                      </p:childTnLst>
                    </p:cTn>
                  </p:par>
                </p:childTnLst>
              </p:cTn>
              <p:nextCondLst>
                <p:cond evt="onClick" delay="0">
                  <p:tgtEl>
                    <p:spTgt spid="11"/>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16175" y="400367"/>
            <a:ext cx="4308475" cy="604520"/>
          </a:xfrm>
          <a:prstGeom prst="rect">
            <a:avLst/>
          </a:prstGeom>
        </p:spPr>
        <p:txBody>
          <a:bodyPr vert="horz" wrap="square" lIns="0" tIns="0" rIns="0" bIns="0" rtlCol="0">
            <a:noAutofit/>
          </a:bodyPr>
          <a:lstStyle/>
          <a:p>
            <a:pPr marL="12700">
              <a:lnSpc>
                <a:spcPts val="4760"/>
              </a:lnSpc>
            </a:pPr>
            <a:r>
              <a:rPr sz="4000" spc="-50" dirty="0" smtClean="0">
                <a:latin typeface="Arial"/>
                <a:cs typeface="Arial"/>
              </a:rPr>
              <a:t>Ga</a:t>
            </a:r>
            <a:r>
              <a:rPr sz="4000" spc="-35" dirty="0" smtClean="0">
                <a:latin typeface="Arial"/>
                <a:cs typeface="Arial"/>
              </a:rPr>
              <a:t>m</a:t>
            </a:r>
            <a:r>
              <a:rPr sz="4000" spc="0" dirty="0" smtClean="0">
                <a:latin typeface="Arial"/>
                <a:cs typeface="Arial"/>
              </a:rPr>
              <a:t>e</a:t>
            </a:r>
            <a:r>
              <a:rPr sz="4000" spc="-40" dirty="0" smtClean="0">
                <a:latin typeface="Arial"/>
                <a:cs typeface="Arial"/>
              </a:rPr>
              <a:t> </a:t>
            </a:r>
            <a:r>
              <a:rPr sz="4000" spc="-170" dirty="0" smtClean="0">
                <a:latin typeface="Arial"/>
                <a:cs typeface="Arial"/>
              </a:rPr>
              <a:t>T</a:t>
            </a:r>
            <a:r>
              <a:rPr sz="4000" spc="-35" dirty="0" smtClean="0">
                <a:latin typeface="Arial"/>
                <a:cs typeface="Arial"/>
              </a:rPr>
              <a:t>r</a:t>
            </a:r>
            <a:r>
              <a:rPr sz="4000" spc="-25" dirty="0" smtClean="0">
                <a:latin typeface="Arial"/>
                <a:cs typeface="Arial"/>
              </a:rPr>
              <a:t>e</a:t>
            </a:r>
            <a:r>
              <a:rPr sz="4000" spc="0" dirty="0" smtClean="0">
                <a:latin typeface="Arial"/>
                <a:cs typeface="Arial"/>
              </a:rPr>
              <a:t>e</a:t>
            </a:r>
            <a:r>
              <a:rPr sz="4000" spc="60" dirty="0" smtClean="0">
                <a:latin typeface="Arial"/>
                <a:cs typeface="Arial"/>
              </a:rPr>
              <a:t> </a:t>
            </a:r>
            <a:r>
              <a:rPr sz="4000" spc="0" dirty="0" smtClean="0">
                <a:latin typeface="Arial"/>
                <a:cs typeface="Arial"/>
              </a:rPr>
              <a:t>S</a:t>
            </a:r>
            <a:r>
              <a:rPr sz="4000" spc="-25" dirty="0" smtClean="0">
                <a:latin typeface="Arial"/>
                <a:cs typeface="Arial"/>
              </a:rPr>
              <a:t>ea</a:t>
            </a:r>
            <a:r>
              <a:rPr sz="4000" spc="-35" dirty="0" smtClean="0">
                <a:latin typeface="Arial"/>
                <a:cs typeface="Arial"/>
              </a:rPr>
              <a:t>r</a:t>
            </a:r>
            <a:r>
              <a:rPr sz="4000" spc="0" dirty="0" smtClean="0">
                <a:latin typeface="Arial"/>
                <a:cs typeface="Arial"/>
              </a:rPr>
              <a:t>ch</a:t>
            </a:r>
            <a:endParaRPr sz="4000">
              <a:latin typeface="Arial"/>
              <a:cs typeface="Arial"/>
            </a:endParaRPr>
          </a:p>
        </p:txBody>
      </p:sp>
      <p:sp>
        <p:nvSpPr>
          <p:cNvPr id="3" name="object 3"/>
          <p:cNvSpPr txBox="1"/>
          <p:nvPr/>
        </p:nvSpPr>
        <p:spPr>
          <a:xfrm>
            <a:off x="5854700" y="6447472"/>
            <a:ext cx="2746375" cy="410845"/>
          </a:xfrm>
          <a:prstGeom prst="rect">
            <a:avLst/>
          </a:prstGeom>
        </p:spPr>
        <p:txBody>
          <a:bodyPr vert="horz" wrap="square" lIns="0" tIns="0" rIns="0" bIns="0" rtlCol="0">
            <a:noAutofit/>
          </a:bodyPr>
          <a:lstStyle/>
          <a:p>
            <a:pPr algn="r">
              <a:lnSpc>
                <a:spcPct val="100000"/>
              </a:lnSpc>
            </a:pPr>
            <a:r>
              <a:rPr sz="1200" spc="30" dirty="0" smtClean="0">
                <a:solidFill>
                  <a:srgbClr val="898989"/>
                </a:solidFill>
                <a:latin typeface="Arial"/>
                <a:cs typeface="Arial"/>
              </a:rPr>
              <a:t>14</a:t>
            </a:r>
            <a:endParaRPr sz="1200">
              <a:latin typeface="Arial"/>
              <a:cs typeface="Arial"/>
            </a:endParaRPr>
          </a:p>
        </p:txBody>
      </p:sp>
      <p:sp>
        <p:nvSpPr>
          <p:cNvPr id="4" name="object 4"/>
          <p:cNvSpPr txBox="1"/>
          <p:nvPr/>
        </p:nvSpPr>
        <p:spPr>
          <a:xfrm>
            <a:off x="535940" y="1331117"/>
            <a:ext cx="7922895" cy="986790"/>
          </a:xfrm>
          <a:prstGeom prst="rect">
            <a:avLst/>
          </a:prstGeom>
        </p:spPr>
        <p:txBody>
          <a:bodyPr vert="horz" wrap="square" lIns="0" tIns="0" rIns="0" bIns="0" rtlCol="0">
            <a:noAutofit/>
          </a:bodyPr>
          <a:lstStyle/>
          <a:p>
            <a:pPr marL="469900" marR="12700" indent="-457200">
              <a:lnSpc>
                <a:spcPct val="101600"/>
              </a:lnSpc>
              <a:buFont typeface="Wingdings" panose="05000000000000000000" pitchFamily="2" charset="2"/>
              <a:buChar char="Ø"/>
              <a:tabLst>
                <a:tab pos="354965" algn="l"/>
              </a:tabLst>
            </a:pPr>
            <a:r>
              <a:rPr sz="3200" spc="-15" dirty="0" smtClean="0">
                <a:latin typeface="Arial"/>
                <a:cs typeface="Arial"/>
              </a:rPr>
              <a:t>G</a:t>
            </a:r>
            <a:r>
              <a:rPr sz="3200" spc="0" dirty="0" smtClean="0">
                <a:latin typeface="Arial"/>
                <a:cs typeface="Arial"/>
              </a:rPr>
              <a:t>o</a:t>
            </a:r>
            <a:r>
              <a:rPr sz="3200" spc="15" dirty="0" smtClean="0">
                <a:latin typeface="Arial"/>
                <a:cs typeface="Arial"/>
              </a:rPr>
              <a:t>o</a:t>
            </a:r>
            <a:r>
              <a:rPr sz="3200" spc="0" dirty="0" smtClean="0">
                <a:latin typeface="Arial"/>
                <a:cs typeface="Arial"/>
              </a:rPr>
              <a:t>d</a:t>
            </a:r>
            <a:r>
              <a:rPr sz="3200" spc="-70" dirty="0" smtClean="0">
                <a:latin typeface="Arial"/>
                <a:cs typeface="Arial"/>
              </a:rPr>
              <a:t> </a:t>
            </a:r>
            <a:r>
              <a:rPr sz="3200" spc="0" dirty="0" smtClean="0">
                <a:latin typeface="Arial"/>
                <a:cs typeface="Arial"/>
              </a:rPr>
              <a:t>for</a:t>
            </a:r>
            <a:r>
              <a:rPr sz="3200" spc="-55" dirty="0" smtClean="0">
                <a:latin typeface="Arial"/>
                <a:cs typeface="Arial"/>
              </a:rPr>
              <a:t> </a:t>
            </a:r>
            <a:r>
              <a:rPr sz="3200" spc="15" dirty="0" smtClean="0">
                <a:latin typeface="Arial"/>
                <a:cs typeface="Arial"/>
              </a:rPr>
              <a:t>2</a:t>
            </a:r>
            <a:r>
              <a:rPr sz="3200" spc="30" dirty="0" smtClean="0">
                <a:latin typeface="Arial"/>
                <a:cs typeface="Arial"/>
              </a:rPr>
              <a:t>-</a:t>
            </a:r>
            <a:r>
              <a:rPr sz="3200" spc="20" dirty="0" smtClean="0">
                <a:latin typeface="Arial"/>
                <a:cs typeface="Arial"/>
              </a:rPr>
              <a:t>p</a:t>
            </a:r>
            <a:r>
              <a:rPr sz="3200" spc="-15" dirty="0" smtClean="0">
                <a:latin typeface="Arial"/>
                <a:cs typeface="Arial"/>
              </a:rPr>
              <a:t>l</a:t>
            </a:r>
            <a:r>
              <a:rPr sz="3200" spc="20" dirty="0" smtClean="0">
                <a:latin typeface="Arial"/>
                <a:cs typeface="Arial"/>
              </a:rPr>
              <a:t>a</a:t>
            </a:r>
            <a:r>
              <a:rPr sz="3200" spc="0" dirty="0" smtClean="0">
                <a:latin typeface="Arial"/>
                <a:cs typeface="Arial"/>
              </a:rPr>
              <a:t>y</a:t>
            </a:r>
            <a:r>
              <a:rPr sz="3200" spc="20" dirty="0" smtClean="0">
                <a:latin typeface="Arial"/>
                <a:cs typeface="Arial"/>
              </a:rPr>
              <a:t>e</a:t>
            </a:r>
            <a:r>
              <a:rPr sz="3200" spc="0" dirty="0" smtClean="0">
                <a:latin typeface="Arial"/>
                <a:cs typeface="Arial"/>
              </a:rPr>
              <a:t>r</a:t>
            </a:r>
            <a:r>
              <a:rPr sz="3200" spc="-160" dirty="0" smtClean="0">
                <a:latin typeface="Arial"/>
                <a:cs typeface="Arial"/>
              </a:rPr>
              <a:t> </a:t>
            </a:r>
            <a:r>
              <a:rPr sz="3200" spc="0" dirty="0" smtClean="0">
                <a:latin typeface="Arial"/>
                <a:cs typeface="Arial"/>
              </a:rPr>
              <a:t>z</a:t>
            </a:r>
            <a:r>
              <a:rPr sz="3200" spc="20" dirty="0" smtClean="0">
                <a:latin typeface="Arial"/>
                <a:cs typeface="Arial"/>
              </a:rPr>
              <a:t>e</a:t>
            </a:r>
            <a:r>
              <a:rPr sz="3200" spc="30" dirty="0" smtClean="0">
                <a:latin typeface="Arial"/>
                <a:cs typeface="Arial"/>
              </a:rPr>
              <a:t>r</a:t>
            </a:r>
            <a:r>
              <a:rPr sz="3200" spc="20" dirty="0" smtClean="0">
                <a:latin typeface="Arial"/>
                <a:cs typeface="Arial"/>
              </a:rPr>
              <a:t>o</a:t>
            </a:r>
            <a:r>
              <a:rPr sz="3200" spc="30" dirty="0" smtClean="0">
                <a:latin typeface="Arial"/>
                <a:cs typeface="Arial"/>
              </a:rPr>
              <a:t>-</a:t>
            </a:r>
            <a:r>
              <a:rPr sz="3200" spc="0" dirty="0" smtClean="0">
                <a:latin typeface="Arial"/>
                <a:cs typeface="Arial"/>
              </a:rPr>
              <a:t>s</a:t>
            </a:r>
            <a:r>
              <a:rPr sz="3200" spc="20" dirty="0" smtClean="0">
                <a:latin typeface="Arial"/>
                <a:cs typeface="Arial"/>
              </a:rPr>
              <a:t>u</a:t>
            </a:r>
            <a:r>
              <a:rPr sz="3200" spc="0" dirty="0" smtClean="0">
                <a:latin typeface="Arial"/>
                <a:cs typeface="Arial"/>
              </a:rPr>
              <a:t>m</a:t>
            </a:r>
            <a:r>
              <a:rPr sz="3200" spc="-160" dirty="0" smtClean="0">
                <a:latin typeface="Arial"/>
                <a:cs typeface="Arial"/>
              </a:rPr>
              <a:t> </a:t>
            </a:r>
            <a:r>
              <a:rPr sz="3200" spc="0" dirty="0" smtClean="0">
                <a:latin typeface="Arial"/>
                <a:cs typeface="Arial"/>
              </a:rPr>
              <a:t>f</a:t>
            </a:r>
            <a:r>
              <a:rPr sz="3200" spc="-15" dirty="0" smtClean="0">
                <a:latin typeface="Arial"/>
                <a:cs typeface="Arial"/>
              </a:rPr>
              <a:t>i</a:t>
            </a:r>
            <a:r>
              <a:rPr sz="3200" spc="20" dirty="0" smtClean="0">
                <a:latin typeface="Arial"/>
                <a:cs typeface="Arial"/>
              </a:rPr>
              <a:t>n</a:t>
            </a:r>
            <a:r>
              <a:rPr sz="3200" spc="-15" dirty="0" smtClean="0">
                <a:latin typeface="Arial"/>
                <a:cs typeface="Arial"/>
              </a:rPr>
              <a:t>i</a:t>
            </a:r>
            <a:r>
              <a:rPr sz="3200" spc="0" dirty="0" smtClean="0">
                <a:latin typeface="Arial"/>
                <a:cs typeface="Arial"/>
              </a:rPr>
              <a:t>te </a:t>
            </a:r>
            <a:r>
              <a:rPr sz="3200" spc="20" dirty="0" smtClean="0">
                <a:latin typeface="Arial"/>
                <a:cs typeface="Arial"/>
              </a:rPr>
              <a:t>de</a:t>
            </a:r>
            <a:r>
              <a:rPr sz="3200" spc="0" dirty="0" smtClean="0">
                <a:latin typeface="Arial"/>
                <a:cs typeface="Arial"/>
              </a:rPr>
              <a:t>t</a:t>
            </a:r>
            <a:r>
              <a:rPr sz="3200" spc="20" dirty="0" smtClean="0">
                <a:latin typeface="Arial"/>
                <a:cs typeface="Arial"/>
              </a:rPr>
              <a:t>e</a:t>
            </a:r>
            <a:r>
              <a:rPr sz="3200" spc="30" dirty="0" smtClean="0">
                <a:latin typeface="Arial"/>
                <a:cs typeface="Arial"/>
              </a:rPr>
              <a:t>rm</a:t>
            </a:r>
            <a:r>
              <a:rPr sz="3200" spc="-15" dirty="0" smtClean="0">
                <a:latin typeface="Arial"/>
                <a:cs typeface="Arial"/>
              </a:rPr>
              <a:t>i</a:t>
            </a:r>
            <a:r>
              <a:rPr sz="3200" spc="20" dirty="0" smtClean="0">
                <a:latin typeface="Arial"/>
                <a:cs typeface="Arial"/>
              </a:rPr>
              <a:t>n</a:t>
            </a:r>
            <a:r>
              <a:rPr sz="3200" spc="-15" dirty="0" smtClean="0">
                <a:latin typeface="Arial"/>
                <a:cs typeface="Arial"/>
              </a:rPr>
              <a:t>i</a:t>
            </a:r>
            <a:r>
              <a:rPr sz="3200" spc="-20" dirty="0" smtClean="0">
                <a:latin typeface="Arial"/>
                <a:cs typeface="Arial"/>
              </a:rPr>
              <a:t>s</a:t>
            </a:r>
            <a:r>
              <a:rPr sz="3200" spc="0" dirty="0" smtClean="0">
                <a:latin typeface="Arial"/>
                <a:cs typeface="Arial"/>
              </a:rPr>
              <a:t>t</a:t>
            </a:r>
            <a:r>
              <a:rPr sz="3200" spc="-15" dirty="0" smtClean="0">
                <a:latin typeface="Arial"/>
                <a:cs typeface="Arial"/>
              </a:rPr>
              <a:t>i</a:t>
            </a:r>
            <a:r>
              <a:rPr sz="3200" spc="0" dirty="0" smtClean="0">
                <a:latin typeface="Arial"/>
                <a:cs typeface="Arial"/>
              </a:rPr>
              <a:t>c</a:t>
            </a:r>
            <a:r>
              <a:rPr sz="3200" spc="-190" dirty="0" smtClean="0">
                <a:latin typeface="Arial"/>
                <a:cs typeface="Arial"/>
              </a:rPr>
              <a:t> </a:t>
            </a:r>
            <a:r>
              <a:rPr sz="3200" spc="20" dirty="0" smtClean="0">
                <a:latin typeface="Arial"/>
                <a:cs typeface="Arial"/>
              </a:rPr>
              <a:t>ga</a:t>
            </a:r>
            <a:r>
              <a:rPr sz="3200" spc="30" dirty="0" smtClean="0">
                <a:latin typeface="Arial"/>
                <a:cs typeface="Arial"/>
              </a:rPr>
              <a:t>m</a:t>
            </a:r>
            <a:r>
              <a:rPr sz="3200" spc="20" dirty="0" smtClean="0">
                <a:latin typeface="Arial"/>
                <a:cs typeface="Arial"/>
              </a:rPr>
              <a:t>e</a:t>
            </a:r>
            <a:r>
              <a:rPr sz="3200" spc="0" dirty="0" smtClean="0">
                <a:latin typeface="Arial"/>
                <a:cs typeface="Arial"/>
              </a:rPr>
              <a:t>s</a:t>
            </a:r>
            <a:r>
              <a:rPr sz="3200" spc="-90" dirty="0" smtClean="0">
                <a:latin typeface="Arial"/>
                <a:cs typeface="Arial"/>
              </a:rPr>
              <a:t> </a:t>
            </a:r>
            <a:r>
              <a:rPr sz="3200" spc="20" dirty="0" smtClean="0">
                <a:latin typeface="Arial"/>
                <a:cs typeface="Arial"/>
              </a:rPr>
              <a:t>o</a:t>
            </a:r>
            <a:r>
              <a:rPr sz="3200" spc="-10" dirty="0" smtClean="0">
                <a:latin typeface="Arial"/>
                <a:cs typeface="Arial"/>
              </a:rPr>
              <a:t>f</a:t>
            </a:r>
            <a:r>
              <a:rPr sz="3200" spc="20" dirty="0" smtClean="0">
                <a:latin typeface="Arial"/>
                <a:cs typeface="Arial"/>
              </a:rPr>
              <a:t> pe</a:t>
            </a:r>
            <a:r>
              <a:rPr sz="3200" spc="30" dirty="0" smtClean="0">
                <a:latin typeface="Arial"/>
                <a:cs typeface="Arial"/>
              </a:rPr>
              <a:t>r</a:t>
            </a:r>
            <a:r>
              <a:rPr sz="3200" spc="0" dirty="0" smtClean="0">
                <a:latin typeface="Arial"/>
                <a:cs typeface="Arial"/>
              </a:rPr>
              <a:t>f</a:t>
            </a:r>
            <a:r>
              <a:rPr sz="3200" spc="20" dirty="0" smtClean="0">
                <a:latin typeface="Arial"/>
                <a:cs typeface="Arial"/>
              </a:rPr>
              <a:t>e</a:t>
            </a:r>
            <a:r>
              <a:rPr sz="3200" spc="-15" dirty="0" smtClean="0">
                <a:latin typeface="Arial"/>
                <a:cs typeface="Arial"/>
              </a:rPr>
              <a:t>ct</a:t>
            </a:r>
            <a:r>
              <a:rPr sz="3200" spc="-180" dirty="0" smtClean="0">
                <a:latin typeface="Arial"/>
                <a:cs typeface="Arial"/>
              </a:rPr>
              <a:t> </a:t>
            </a:r>
            <a:r>
              <a:rPr sz="3200" spc="-15" dirty="0" smtClean="0">
                <a:latin typeface="Arial"/>
                <a:cs typeface="Arial"/>
              </a:rPr>
              <a:t>i</a:t>
            </a:r>
            <a:r>
              <a:rPr sz="3200" spc="20" dirty="0" smtClean="0">
                <a:latin typeface="Arial"/>
                <a:cs typeface="Arial"/>
              </a:rPr>
              <a:t>n</a:t>
            </a:r>
            <a:r>
              <a:rPr sz="3200" spc="0" dirty="0" smtClean="0">
                <a:latin typeface="Arial"/>
                <a:cs typeface="Arial"/>
              </a:rPr>
              <a:t>f</a:t>
            </a:r>
            <a:r>
              <a:rPr sz="3200" spc="20" dirty="0" smtClean="0">
                <a:latin typeface="Arial"/>
                <a:cs typeface="Arial"/>
              </a:rPr>
              <a:t>o</a:t>
            </a:r>
            <a:r>
              <a:rPr sz="3200" spc="30" dirty="0" smtClean="0">
                <a:latin typeface="Arial"/>
                <a:cs typeface="Arial"/>
              </a:rPr>
              <a:t>rm</a:t>
            </a:r>
            <a:r>
              <a:rPr sz="3200" spc="20" dirty="0" smtClean="0">
                <a:latin typeface="Arial"/>
                <a:cs typeface="Arial"/>
              </a:rPr>
              <a:t>a</a:t>
            </a:r>
            <a:r>
              <a:rPr sz="3200" spc="0" dirty="0" smtClean="0">
                <a:latin typeface="Arial"/>
                <a:cs typeface="Arial"/>
              </a:rPr>
              <a:t>t</a:t>
            </a:r>
            <a:r>
              <a:rPr sz="3200" spc="-15" dirty="0" smtClean="0">
                <a:latin typeface="Arial"/>
                <a:cs typeface="Arial"/>
              </a:rPr>
              <a:t>i</a:t>
            </a:r>
            <a:r>
              <a:rPr sz="3200" spc="20" dirty="0" smtClean="0">
                <a:latin typeface="Arial"/>
                <a:cs typeface="Arial"/>
              </a:rPr>
              <a:t>o</a:t>
            </a:r>
            <a:r>
              <a:rPr sz="3200" spc="0" dirty="0" smtClean="0">
                <a:latin typeface="Arial"/>
                <a:cs typeface="Arial"/>
              </a:rPr>
              <a:t>n</a:t>
            </a:r>
            <a:endParaRPr sz="3200" dirty="0">
              <a:latin typeface="Arial"/>
              <a:cs typeface="Arial"/>
            </a:endParaRPr>
          </a:p>
        </p:txBody>
      </p:sp>
      <p:sp>
        <p:nvSpPr>
          <p:cNvPr id="5" name="object 5"/>
          <p:cNvSpPr/>
          <p:nvPr/>
        </p:nvSpPr>
        <p:spPr>
          <a:xfrm>
            <a:off x="0" y="2413000"/>
            <a:ext cx="2794000" cy="2095500"/>
          </a:xfrm>
          <a:prstGeom prst="rect">
            <a:avLst/>
          </a:prstGeom>
          <a:blipFill>
            <a:blip r:embed="rId5" cstate="print"/>
            <a:stretch>
              <a:fillRect/>
            </a:stretch>
          </a:blipFill>
        </p:spPr>
        <p:txBody>
          <a:bodyPr wrap="square" lIns="0" tIns="0" rIns="0" bIns="0" rtlCol="0">
            <a:noAutofit/>
          </a:bodyPr>
          <a:lstStyle/>
          <a:p>
            <a:endParaRPr/>
          </a:p>
        </p:txBody>
      </p:sp>
      <p:sp>
        <p:nvSpPr>
          <p:cNvPr id="6" name="object 6"/>
          <p:cNvSpPr/>
          <p:nvPr/>
        </p:nvSpPr>
        <p:spPr>
          <a:xfrm>
            <a:off x="2857500" y="2362200"/>
            <a:ext cx="2730500" cy="2197100"/>
          </a:xfrm>
          <a:prstGeom prst="rect">
            <a:avLst/>
          </a:prstGeom>
          <a:blipFill>
            <a:blip r:embed="rId6" cstate="print"/>
            <a:stretch>
              <a:fillRect/>
            </a:stretch>
          </a:blipFill>
        </p:spPr>
        <p:txBody>
          <a:bodyPr wrap="square" lIns="0" tIns="0" rIns="0" bIns="0" rtlCol="0">
            <a:noAutofit/>
          </a:bodyPr>
          <a:lstStyle/>
          <a:p>
            <a:endParaRPr/>
          </a:p>
        </p:txBody>
      </p:sp>
      <p:sp>
        <p:nvSpPr>
          <p:cNvPr id="7" name="object 7"/>
          <p:cNvSpPr/>
          <p:nvPr/>
        </p:nvSpPr>
        <p:spPr>
          <a:xfrm>
            <a:off x="5651500" y="2362200"/>
            <a:ext cx="3175000" cy="2349500"/>
          </a:xfrm>
          <a:prstGeom prst="rect">
            <a:avLst/>
          </a:prstGeom>
          <a:blipFill>
            <a:blip r:embed="rId7" cstate="print"/>
            <a:stretch>
              <a:fillRect/>
            </a:stretch>
          </a:blipFill>
        </p:spPr>
        <p:txBody>
          <a:bodyPr wrap="square" lIns="0" tIns="0" rIns="0" bIns="0" rtlCol="0">
            <a:noAutofit/>
          </a:bodyPr>
          <a:lstStyle/>
          <a:p>
            <a:endParaRPr/>
          </a:p>
        </p:txBody>
      </p:sp>
      <p:sp>
        <p:nvSpPr>
          <p:cNvPr id="8" name="object 8"/>
          <p:cNvSpPr/>
          <p:nvPr/>
        </p:nvSpPr>
        <p:spPr>
          <a:xfrm>
            <a:off x="495300" y="4673600"/>
            <a:ext cx="2095500" cy="2171700"/>
          </a:xfrm>
          <a:prstGeom prst="rect">
            <a:avLst/>
          </a:prstGeom>
          <a:blipFill>
            <a:blip r:embed="rId8" cstate="print"/>
            <a:stretch>
              <a:fillRect/>
            </a:stretch>
          </a:blipFill>
        </p:spPr>
        <p:txBody>
          <a:bodyPr wrap="square" lIns="0" tIns="0" rIns="0" bIns="0" rtlCol="0">
            <a:noAutofit/>
          </a:bodyPr>
          <a:lstStyle/>
          <a:p>
            <a:endParaRPr/>
          </a:p>
        </p:txBody>
      </p:sp>
      <p:sp>
        <p:nvSpPr>
          <p:cNvPr id="9" name="object 9"/>
          <p:cNvSpPr/>
          <p:nvPr/>
        </p:nvSpPr>
        <p:spPr>
          <a:xfrm>
            <a:off x="3124200" y="4673600"/>
            <a:ext cx="2425700" cy="2158999"/>
          </a:xfrm>
          <a:prstGeom prst="rect">
            <a:avLst/>
          </a:prstGeom>
          <a:blipFill>
            <a:blip r:embed="rId9" cstate="print"/>
            <a:stretch>
              <a:fillRect/>
            </a:stretch>
          </a:blipFill>
        </p:spPr>
        <p:txBody>
          <a:bodyPr wrap="square" lIns="0" tIns="0" rIns="0" bIns="0" rtlCol="0">
            <a:noAutofit/>
          </a:bodyPr>
          <a:lstStyle/>
          <a:p>
            <a:endParaRPr/>
          </a:p>
        </p:txBody>
      </p:sp>
      <p:sp>
        <p:nvSpPr>
          <p:cNvPr id="10" name="object 10"/>
          <p:cNvSpPr/>
          <p:nvPr/>
        </p:nvSpPr>
        <p:spPr>
          <a:xfrm>
            <a:off x="5854700" y="4279900"/>
            <a:ext cx="2603500" cy="2578100"/>
          </a:xfrm>
          <a:prstGeom prst="rect">
            <a:avLst/>
          </a:prstGeom>
          <a:blipFill>
            <a:blip r:embed="rId10" cstate="print"/>
            <a:stretch>
              <a:fillRect/>
            </a:stretch>
          </a:blipFill>
        </p:spPr>
        <p:txBody>
          <a:bodyPr wrap="square" lIns="0" tIns="0" rIns="0" bIns="0" rtlCol="0">
            <a:noAutofit/>
          </a:bodyPr>
          <a:lstStyle/>
          <a:p>
            <a:endParaRPr/>
          </a:p>
        </p:txBody>
      </p:sp>
      <p:sp>
        <p:nvSpPr>
          <p:cNvPr id="11" name="object 11"/>
          <p:cNvSpPr/>
          <p:nvPr/>
        </p:nvSpPr>
        <p:spPr>
          <a:xfrm>
            <a:off x="432533" y="2638521"/>
            <a:ext cx="2182932" cy="1228523"/>
          </a:xfrm>
          <a:custGeom>
            <a:avLst/>
            <a:gdLst/>
            <a:ahLst/>
            <a:cxnLst/>
            <a:rect l="l" t="t" r="r" b="b"/>
            <a:pathLst>
              <a:path w="2182932" h="1228523">
                <a:moveTo>
                  <a:pt x="2002063" y="0"/>
                </a:moveTo>
                <a:lnTo>
                  <a:pt x="0" y="737560"/>
                </a:lnTo>
                <a:lnTo>
                  <a:pt x="180870" y="1228523"/>
                </a:lnTo>
                <a:lnTo>
                  <a:pt x="2182932" y="490962"/>
                </a:lnTo>
                <a:lnTo>
                  <a:pt x="2002063" y="0"/>
                </a:lnTo>
                <a:close/>
              </a:path>
            </a:pathLst>
          </a:custGeom>
          <a:solidFill>
            <a:srgbClr val="FF0000"/>
          </a:solidFill>
        </p:spPr>
        <p:txBody>
          <a:bodyPr wrap="square" lIns="0" tIns="0" rIns="0" bIns="0" rtlCol="0">
            <a:noAutofit/>
          </a:bodyPr>
          <a:lstStyle/>
          <a:p>
            <a:endParaRPr/>
          </a:p>
        </p:txBody>
      </p:sp>
      <p:sp>
        <p:nvSpPr>
          <p:cNvPr id="12" name="object 12"/>
          <p:cNvSpPr/>
          <p:nvPr/>
        </p:nvSpPr>
        <p:spPr>
          <a:xfrm>
            <a:off x="841855" y="2971321"/>
            <a:ext cx="1374197" cy="629168"/>
          </a:xfrm>
          <a:prstGeom prst="rect">
            <a:avLst/>
          </a:prstGeom>
          <a:blipFill>
            <a:blip r:embed="rId11" cstate="print"/>
            <a:stretch>
              <a:fillRect/>
            </a:stretch>
          </a:blipFill>
        </p:spPr>
        <p:txBody>
          <a:bodyPr wrap="square" lIns="0" tIns="0" rIns="0" bIns="0" rtlCol="0">
            <a:noAutofit/>
          </a:bodyPr>
          <a:lstStyle/>
          <a:p>
            <a:endParaRPr/>
          </a:p>
        </p:txBody>
      </p:sp>
      <p:sp>
        <p:nvSpPr>
          <p:cNvPr id="13" name="object 13"/>
          <p:cNvSpPr/>
          <p:nvPr/>
        </p:nvSpPr>
        <p:spPr>
          <a:xfrm>
            <a:off x="457199" y="5310390"/>
            <a:ext cx="2182933" cy="1228522"/>
          </a:xfrm>
          <a:custGeom>
            <a:avLst/>
            <a:gdLst/>
            <a:ahLst/>
            <a:cxnLst/>
            <a:rect l="l" t="t" r="r" b="b"/>
            <a:pathLst>
              <a:path w="2182933" h="1228522">
                <a:moveTo>
                  <a:pt x="2002062" y="0"/>
                </a:moveTo>
                <a:lnTo>
                  <a:pt x="0" y="737559"/>
                </a:lnTo>
                <a:lnTo>
                  <a:pt x="180870" y="1228522"/>
                </a:lnTo>
                <a:lnTo>
                  <a:pt x="2182933" y="490962"/>
                </a:lnTo>
                <a:lnTo>
                  <a:pt x="2002062" y="0"/>
                </a:lnTo>
                <a:close/>
              </a:path>
            </a:pathLst>
          </a:custGeom>
          <a:solidFill>
            <a:srgbClr val="FF0000"/>
          </a:solidFill>
        </p:spPr>
        <p:txBody>
          <a:bodyPr wrap="square" lIns="0" tIns="0" rIns="0" bIns="0" rtlCol="0">
            <a:noAutofit/>
          </a:bodyPr>
          <a:lstStyle/>
          <a:p>
            <a:endParaRPr/>
          </a:p>
        </p:txBody>
      </p:sp>
      <p:sp>
        <p:nvSpPr>
          <p:cNvPr id="14" name="object 14"/>
          <p:cNvSpPr/>
          <p:nvPr/>
        </p:nvSpPr>
        <p:spPr>
          <a:xfrm>
            <a:off x="655726" y="5545778"/>
            <a:ext cx="1772275" cy="801784"/>
          </a:xfrm>
          <a:prstGeom prst="rect">
            <a:avLst/>
          </a:prstGeom>
          <a:blipFill>
            <a:blip r:embed="rId12" cstate="print"/>
            <a:stretch>
              <a:fillRect/>
            </a:stretch>
          </a:blipFill>
        </p:spPr>
        <p:txBody>
          <a:bodyPr wrap="square" lIns="0" tIns="0" rIns="0" bIns="0" rtlCol="0">
            <a:noAutofit/>
          </a:bodyPr>
          <a:lstStyle/>
          <a:p>
            <a:endParaRPr/>
          </a:p>
        </p:txBody>
      </p:sp>
      <p:sp>
        <p:nvSpPr>
          <p:cNvPr id="15" name="object 15"/>
          <p:cNvSpPr/>
          <p:nvPr/>
        </p:nvSpPr>
        <p:spPr>
          <a:xfrm>
            <a:off x="3337300" y="5183820"/>
            <a:ext cx="2182934" cy="1228523"/>
          </a:xfrm>
          <a:custGeom>
            <a:avLst/>
            <a:gdLst/>
            <a:ahLst/>
            <a:cxnLst/>
            <a:rect l="l" t="t" r="r" b="b"/>
            <a:pathLst>
              <a:path w="2182934" h="1228523">
                <a:moveTo>
                  <a:pt x="2002062" y="0"/>
                </a:moveTo>
                <a:lnTo>
                  <a:pt x="0" y="737560"/>
                </a:lnTo>
                <a:lnTo>
                  <a:pt x="180870" y="1228523"/>
                </a:lnTo>
                <a:lnTo>
                  <a:pt x="2182934" y="490963"/>
                </a:lnTo>
                <a:lnTo>
                  <a:pt x="2002062" y="0"/>
                </a:lnTo>
                <a:close/>
              </a:path>
            </a:pathLst>
          </a:custGeom>
          <a:solidFill>
            <a:srgbClr val="FF0000"/>
          </a:solidFill>
        </p:spPr>
        <p:txBody>
          <a:bodyPr wrap="square" lIns="0" tIns="0" rIns="0" bIns="0" rtlCol="0">
            <a:noAutofit/>
          </a:bodyPr>
          <a:lstStyle/>
          <a:p>
            <a:endParaRPr/>
          </a:p>
        </p:txBody>
      </p:sp>
      <p:sp>
        <p:nvSpPr>
          <p:cNvPr id="16" name="object 16"/>
          <p:cNvSpPr/>
          <p:nvPr/>
        </p:nvSpPr>
        <p:spPr>
          <a:xfrm>
            <a:off x="3607331" y="5442850"/>
            <a:ext cx="1661300" cy="751802"/>
          </a:xfrm>
          <a:prstGeom prst="rect">
            <a:avLst/>
          </a:prstGeom>
          <a:blipFill>
            <a:blip r:embed="rId13" cstate="print"/>
            <a:stretch>
              <a:fillRect/>
            </a:stretch>
          </a:blipFill>
        </p:spPr>
        <p:txBody>
          <a:bodyPr wrap="square" lIns="0" tIns="0" rIns="0" bIns="0" rtlCol="0">
            <a:noAutofit/>
          </a:bodyPr>
          <a:lstStyle/>
          <a:p>
            <a:endParaRPr/>
          </a:p>
        </p:txBody>
      </p:sp>
      <p:sp>
        <p:nvSpPr>
          <p:cNvPr id="17" name="object 17"/>
          <p:cNvSpPr/>
          <p:nvPr/>
        </p:nvSpPr>
        <p:spPr>
          <a:xfrm>
            <a:off x="3210732" y="2748006"/>
            <a:ext cx="2182933" cy="1228524"/>
          </a:xfrm>
          <a:custGeom>
            <a:avLst/>
            <a:gdLst/>
            <a:ahLst/>
            <a:cxnLst/>
            <a:rect l="l" t="t" r="r" b="b"/>
            <a:pathLst>
              <a:path w="2182933" h="1228524">
                <a:moveTo>
                  <a:pt x="2002062" y="0"/>
                </a:moveTo>
                <a:lnTo>
                  <a:pt x="0" y="737560"/>
                </a:lnTo>
                <a:lnTo>
                  <a:pt x="180870" y="1228524"/>
                </a:lnTo>
                <a:lnTo>
                  <a:pt x="2182933" y="490964"/>
                </a:lnTo>
                <a:lnTo>
                  <a:pt x="2002062" y="0"/>
                </a:lnTo>
                <a:close/>
              </a:path>
            </a:pathLst>
          </a:custGeom>
          <a:solidFill>
            <a:srgbClr val="FF0000"/>
          </a:solidFill>
        </p:spPr>
        <p:txBody>
          <a:bodyPr wrap="square" lIns="0" tIns="0" rIns="0" bIns="0" rtlCol="0">
            <a:noAutofit/>
          </a:bodyPr>
          <a:lstStyle/>
          <a:p>
            <a:endParaRPr/>
          </a:p>
        </p:txBody>
      </p:sp>
      <p:sp>
        <p:nvSpPr>
          <p:cNvPr id="18" name="object 18"/>
          <p:cNvSpPr/>
          <p:nvPr/>
        </p:nvSpPr>
        <p:spPr>
          <a:xfrm>
            <a:off x="3477455" y="3014137"/>
            <a:ext cx="1620630" cy="748410"/>
          </a:xfrm>
          <a:prstGeom prst="rect">
            <a:avLst/>
          </a:prstGeom>
          <a:blipFill>
            <a:blip r:embed="rId14" cstate="print"/>
            <a:stretch>
              <a:fillRect/>
            </a:stretch>
          </a:blipFill>
        </p:spPr>
        <p:txBody>
          <a:bodyPr wrap="square" lIns="0" tIns="0" rIns="0" bIns="0" rtlCol="0">
            <a:noAutofit/>
          </a:bodyPr>
          <a:lstStyle/>
          <a:p>
            <a:endParaRPr/>
          </a:p>
        </p:txBody>
      </p:sp>
      <p:sp>
        <p:nvSpPr>
          <p:cNvPr id="19" name="object 19"/>
          <p:cNvSpPr/>
          <p:nvPr/>
        </p:nvSpPr>
        <p:spPr>
          <a:xfrm>
            <a:off x="6080931" y="5134060"/>
            <a:ext cx="2331886" cy="1632845"/>
          </a:xfrm>
          <a:custGeom>
            <a:avLst/>
            <a:gdLst/>
            <a:ahLst/>
            <a:cxnLst/>
            <a:rect l="l" t="t" r="r" b="b"/>
            <a:pathLst>
              <a:path w="2331886" h="1632845">
                <a:moveTo>
                  <a:pt x="2002062" y="0"/>
                </a:moveTo>
                <a:lnTo>
                  <a:pt x="0" y="737559"/>
                </a:lnTo>
                <a:lnTo>
                  <a:pt x="329824" y="1632845"/>
                </a:lnTo>
                <a:lnTo>
                  <a:pt x="2331886" y="895285"/>
                </a:lnTo>
                <a:lnTo>
                  <a:pt x="2002062" y="0"/>
                </a:lnTo>
                <a:close/>
              </a:path>
            </a:pathLst>
          </a:custGeom>
          <a:solidFill>
            <a:srgbClr val="FF0000"/>
          </a:solidFill>
        </p:spPr>
        <p:txBody>
          <a:bodyPr wrap="square" lIns="0" tIns="0" rIns="0" bIns="0" rtlCol="0">
            <a:noAutofit/>
          </a:bodyPr>
          <a:lstStyle/>
          <a:p>
            <a:endParaRPr/>
          </a:p>
        </p:txBody>
      </p:sp>
      <p:sp>
        <p:nvSpPr>
          <p:cNvPr id="20" name="object 20"/>
          <p:cNvSpPr/>
          <p:nvPr/>
        </p:nvSpPr>
        <p:spPr>
          <a:xfrm>
            <a:off x="6470705" y="5526314"/>
            <a:ext cx="1713000" cy="1036105"/>
          </a:xfrm>
          <a:prstGeom prst="rect">
            <a:avLst/>
          </a:prstGeom>
          <a:blipFill>
            <a:blip r:embed="rId15" cstate="print"/>
            <a:stretch>
              <a:fillRect/>
            </a:stretch>
          </a:blipFill>
        </p:spPr>
        <p:txBody>
          <a:bodyPr wrap="square" lIns="0" tIns="0" rIns="0" bIns="0" rtlCol="0">
            <a:noAutofit/>
          </a:bodyPr>
          <a:lstStyle/>
          <a:p>
            <a:endParaRPr/>
          </a:p>
        </p:txBody>
      </p:sp>
      <p:pic>
        <p:nvPicPr>
          <p:cNvPr id="21"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8072244" y="761602"/>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98" fill="hold"/>
                                        <p:tgtEl>
                                          <p:spTgt spid="21"/>
                                        </p:tgtEl>
                                      </p:cBhvr>
                                    </p:cmd>
                                  </p:childTnLst>
                                </p:cTn>
                              </p:par>
                            </p:childTnLst>
                          </p:cTn>
                        </p:par>
                      </p:childTnLst>
                    </p:cTn>
                  </p:par>
                </p:childTnLst>
              </p:cTn>
              <p:nextCondLst>
                <p:cond evt="onClick" delay="0">
                  <p:tgtEl>
                    <p:spTgt spid="21"/>
                  </p:tgtEl>
                </p:cond>
              </p:nextCondLst>
            </p:seq>
            <p:audio>
              <p:cMediaNode vol="80000">
                <p:cTn id="7" fill="hold" display="0">
                  <p:stCondLst>
                    <p:cond delay="indefinite"/>
                  </p:stCondLst>
                  <p:endCondLst>
                    <p:cond evt="onStopAudio" delay="0">
                      <p:tgtEl>
                        <p:sldTgt/>
                      </p:tgtEl>
                    </p:cond>
                  </p:endCondLst>
                </p:cTn>
                <p:tgtEl>
                  <p:spTgt spid="2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54000">
              <a:lnSpc>
                <a:spcPct val="100000"/>
              </a:lnSpc>
            </a:pPr>
            <a:r>
              <a:rPr sz="4000" spc="10" dirty="0" smtClean="0">
                <a:latin typeface="Arial"/>
                <a:cs typeface="Arial"/>
              </a:rPr>
              <a:t>C</a:t>
            </a:r>
            <a:r>
              <a:rPr sz="4000" spc="-25" dirty="0" smtClean="0">
                <a:latin typeface="Arial"/>
                <a:cs typeface="Arial"/>
              </a:rPr>
              <a:t>on</a:t>
            </a:r>
            <a:r>
              <a:rPr sz="4000" spc="0" dirty="0" smtClean="0">
                <a:latin typeface="Arial"/>
                <a:cs typeface="Arial"/>
              </a:rPr>
              <a:t>v</a:t>
            </a:r>
            <a:r>
              <a:rPr sz="4000" spc="-25" dirty="0" smtClean="0">
                <a:latin typeface="Arial"/>
                <a:cs typeface="Arial"/>
              </a:rPr>
              <a:t>en</a:t>
            </a:r>
            <a:r>
              <a:rPr sz="4000" spc="-30" dirty="0" smtClean="0">
                <a:latin typeface="Arial"/>
                <a:cs typeface="Arial"/>
              </a:rPr>
              <a:t>t</a:t>
            </a:r>
            <a:r>
              <a:rPr sz="4000" spc="10" dirty="0" smtClean="0">
                <a:latin typeface="Arial"/>
                <a:cs typeface="Arial"/>
              </a:rPr>
              <a:t>i</a:t>
            </a:r>
            <a:r>
              <a:rPr sz="4000" spc="-25" dirty="0" smtClean="0">
                <a:latin typeface="Arial"/>
                <a:cs typeface="Arial"/>
              </a:rPr>
              <a:t>ona</a:t>
            </a:r>
            <a:r>
              <a:rPr sz="4000" spc="0" dirty="0" smtClean="0">
                <a:latin typeface="Arial"/>
                <a:cs typeface="Arial"/>
              </a:rPr>
              <a:t>l</a:t>
            </a:r>
            <a:r>
              <a:rPr sz="4000" spc="195" dirty="0" smtClean="0">
                <a:latin typeface="Arial"/>
                <a:cs typeface="Arial"/>
              </a:rPr>
              <a:t> </a:t>
            </a:r>
            <a:r>
              <a:rPr sz="4000" spc="-50" dirty="0" smtClean="0">
                <a:latin typeface="Arial"/>
                <a:cs typeface="Arial"/>
              </a:rPr>
              <a:t>G</a:t>
            </a:r>
            <a:r>
              <a:rPr sz="4000" spc="-25" dirty="0" smtClean="0">
                <a:latin typeface="Arial"/>
                <a:cs typeface="Arial"/>
              </a:rPr>
              <a:t>a</a:t>
            </a:r>
            <a:r>
              <a:rPr sz="4000" spc="-35" dirty="0" smtClean="0">
                <a:latin typeface="Arial"/>
                <a:cs typeface="Arial"/>
              </a:rPr>
              <a:t>m</a:t>
            </a:r>
            <a:r>
              <a:rPr sz="4000" spc="0" dirty="0" smtClean="0">
                <a:latin typeface="Arial"/>
                <a:cs typeface="Arial"/>
              </a:rPr>
              <a:t>e</a:t>
            </a:r>
            <a:r>
              <a:rPr sz="4000" spc="-40" dirty="0" smtClean="0">
                <a:latin typeface="Arial"/>
                <a:cs typeface="Arial"/>
              </a:rPr>
              <a:t> </a:t>
            </a:r>
            <a:r>
              <a:rPr sz="4000" spc="-170" dirty="0" smtClean="0">
                <a:latin typeface="Arial"/>
                <a:cs typeface="Arial"/>
              </a:rPr>
              <a:t>T</a:t>
            </a:r>
            <a:r>
              <a:rPr sz="4000" spc="-35" dirty="0" smtClean="0">
                <a:latin typeface="Arial"/>
                <a:cs typeface="Arial"/>
              </a:rPr>
              <a:t>r</a:t>
            </a:r>
            <a:r>
              <a:rPr sz="4000" spc="-25" dirty="0" smtClean="0">
                <a:latin typeface="Arial"/>
                <a:cs typeface="Arial"/>
              </a:rPr>
              <a:t>e</a:t>
            </a:r>
            <a:r>
              <a:rPr sz="4000" spc="0" dirty="0" smtClean="0">
                <a:latin typeface="Arial"/>
                <a:cs typeface="Arial"/>
              </a:rPr>
              <a:t>e</a:t>
            </a:r>
            <a:r>
              <a:rPr sz="4000" spc="60" dirty="0" smtClean="0">
                <a:latin typeface="Arial"/>
                <a:cs typeface="Arial"/>
              </a:rPr>
              <a:t> </a:t>
            </a:r>
            <a:r>
              <a:rPr sz="4000" spc="0" dirty="0" smtClean="0">
                <a:latin typeface="Arial"/>
                <a:cs typeface="Arial"/>
              </a:rPr>
              <a:t>S</a:t>
            </a:r>
            <a:r>
              <a:rPr sz="4000" spc="-25" dirty="0" smtClean="0">
                <a:latin typeface="Arial"/>
                <a:cs typeface="Arial"/>
              </a:rPr>
              <a:t>ea</a:t>
            </a:r>
            <a:r>
              <a:rPr sz="4000" spc="-35" dirty="0" smtClean="0">
                <a:latin typeface="Arial"/>
                <a:cs typeface="Arial"/>
              </a:rPr>
              <a:t>r</a:t>
            </a:r>
            <a:r>
              <a:rPr sz="4000" spc="0" dirty="0" smtClean="0">
                <a:latin typeface="Arial"/>
                <a:cs typeface="Arial"/>
              </a:rPr>
              <a:t>ch</a:t>
            </a:r>
            <a:endParaRPr sz="4000">
              <a:latin typeface="Arial"/>
              <a:cs typeface="Arial"/>
            </a:endParaRPr>
          </a:p>
        </p:txBody>
      </p:sp>
      <p:sp>
        <p:nvSpPr>
          <p:cNvPr id="8" name="object 8"/>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15</a:t>
            </a:fld>
            <a:endParaRPr sz="1200">
              <a:latin typeface="Arial"/>
              <a:cs typeface="Arial"/>
            </a:endParaRPr>
          </a:p>
        </p:txBody>
      </p:sp>
      <p:sp>
        <p:nvSpPr>
          <p:cNvPr id="3" name="object 3"/>
          <p:cNvSpPr txBox="1"/>
          <p:nvPr/>
        </p:nvSpPr>
        <p:spPr>
          <a:xfrm>
            <a:off x="535940" y="1633220"/>
            <a:ext cx="8013700" cy="496570"/>
          </a:xfrm>
          <a:prstGeom prst="rect">
            <a:avLst/>
          </a:prstGeom>
        </p:spPr>
        <p:txBody>
          <a:bodyPr vert="horz" wrap="square" lIns="0" tIns="0" rIns="0" bIns="0" rtlCol="0">
            <a:noAutofit/>
          </a:bodyPr>
          <a:lstStyle/>
          <a:p>
            <a:pPr marL="469900" indent="-457200">
              <a:lnSpc>
                <a:spcPct val="100000"/>
              </a:lnSpc>
              <a:buFont typeface="Wingdings" panose="05000000000000000000" pitchFamily="2" charset="2"/>
              <a:buChar char="Ø"/>
              <a:tabLst>
                <a:tab pos="354965" algn="l"/>
              </a:tabLst>
            </a:pPr>
            <a:r>
              <a:rPr sz="3200" spc="30" dirty="0" smtClean="0">
                <a:latin typeface="Arial"/>
                <a:cs typeface="Arial"/>
              </a:rPr>
              <a:t>M</a:t>
            </a:r>
            <a:r>
              <a:rPr sz="3200" spc="-15" dirty="0" smtClean="0">
                <a:latin typeface="Arial"/>
                <a:cs typeface="Arial"/>
              </a:rPr>
              <a:t>i</a:t>
            </a:r>
            <a:r>
              <a:rPr sz="3200" spc="20" dirty="0" smtClean="0">
                <a:latin typeface="Arial"/>
                <a:cs typeface="Arial"/>
              </a:rPr>
              <a:t>n</a:t>
            </a:r>
            <a:r>
              <a:rPr sz="3200" spc="-15" dirty="0" smtClean="0">
                <a:latin typeface="Arial"/>
                <a:cs typeface="Arial"/>
              </a:rPr>
              <a:t>i</a:t>
            </a:r>
            <a:r>
              <a:rPr sz="3200" spc="30" dirty="0" smtClean="0">
                <a:latin typeface="Arial"/>
                <a:cs typeface="Arial"/>
              </a:rPr>
              <a:t>m</a:t>
            </a:r>
            <a:r>
              <a:rPr sz="3200" spc="20" dirty="0" smtClean="0">
                <a:latin typeface="Arial"/>
                <a:cs typeface="Arial"/>
              </a:rPr>
              <a:t>a</a:t>
            </a:r>
            <a:r>
              <a:rPr sz="3200" spc="0" dirty="0" smtClean="0">
                <a:latin typeface="Arial"/>
                <a:cs typeface="Arial"/>
              </a:rPr>
              <a:t>x</a:t>
            </a:r>
            <a:r>
              <a:rPr sz="3200" spc="-90" dirty="0" smtClean="0">
                <a:latin typeface="Arial"/>
                <a:cs typeface="Arial"/>
              </a:rPr>
              <a:t> </a:t>
            </a:r>
            <a:r>
              <a:rPr sz="3200" spc="20" dirty="0" smtClean="0">
                <a:latin typeface="Arial"/>
                <a:cs typeface="Arial"/>
              </a:rPr>
              <a:t>a</a:t>
            </a:r>
            <a:r>
              <a:rPr sz="3200" spc="-15" dirty="0" smtClean="0">
                <a:latin typeface="Arial"/>
                <a:cs typeface="Arial"/>
              </a:rPr>
              <a:t>l</a:t>
            </a:r>
            <a:r>
              <a:rPr sz="3200" spc="20" dirty="0" smtClean="0">
                <a:latin typeface="Arial"/>
                <a:cs typeface="Arial"/>
              </a:rPr>
              <a:t>go</a:t>
            </a:r>
            <a:r>
              <a:rPr sz="3200" spc="30" dirty="0" smtClean="0">
                <a:latin typeface="Arial"/>
                <a:cs typeface="Arial"/>
              </a:rPr>
              <a:t>r</a:t>
            </a:r>
            <a:r>
              <a:rPr sz="3200" spc="-15" dirty="0" smtClean="0">
                <a:latin typeface="Arial"/>
                <a:cs typeface="Arial"/>
              </a:rPr>
              <a:t>i</a:t>
            </a:r>
            <a:r>
              <a:rPr sz="3200" spc="0" dirty="0" smtClean="0">
                <a:latin typeface="Arial"/>
                <a:cs typeface="Arial"/>
              </a:rPr>
              <a:t>t</a:t>
            </a:r>
            <a:r>
              <a:rPr sz="3200" spc="20" dirty="0" smtClean="0">
                <a:latin typeface="Arial"/>
                <a:cs typeface="Arial"/>
              </a:rPr>
              <a:t>h</a:t>
            </a:r>
            <a:r>
              <a:rPr sz="3200" spc="0" dirty="0" smtClean="0">
                <a:latin typeface="Arial"/>
                <a:cs typeface="Arial"/>
              </a:rPr>
              <a:t>m</a:t>
            </a:r>
            <a:r>
              <a:rPr sz="3200" spc="-160" dirty="0" smtClean="0">
                <a:latin typeface="Arial"/>
                <a:cs typeface="Arial"/>
              </a:rPr>
              <a:t> </a:t>
            </a:r>
            <a:r>
              <a:rPr sz="3200" spc="-15" dirty="0" smtClean="0">
                <a:latin typeface="Arial"/>
                <a:cs typeface="Arial"/>
              </a:rPr>
              <a:t>wi</a:t>
            </a:r>
            <a:r>
              <a:rPr sz="3200" spc="0" dirty="0" smtClean="0">
                <a:latin typeface="Arial"/>
                <a:cs typeface="Arial"/>
              </a:rPr>
              <a:t>th</a:t>
            </a:r>
            <a:r>
              <a:rPr sz="3200" spc="30" dirty="0" smtClean="0">
                <a:latin typeface="Arial"/>
                <a:cs typeface="Arial"/>
              </a:rPr>
              <a:t> </a:t>
            </a:r>
            <a:r>
              <a:rPr sz="3200" spc="20" dirty="0" smtClean="0">
                <a:latin typeface="Arial"/>
                <a:cs typeface="Arial"/>
              </a:rPr>
              <a:t>a</a:t>
            </a:r>
            <a:r>
              <a:rPr sz="3200" spc="-15" dirty="0" smtClean="0">
                <a:latin typeface="Arial"/>
                <a:cs typeface="Arial"/>
              </a:rPr>
              <a:t>l</a:t>
            </a:r>
            <a:r>
              <a:rPr sz="3200" spc="20" dirty="0" smtClean="0">
                <a:latin typeface="Arial"/>
                <a:cs typeface="Arial"/>
              </a:rPr>
              <a:t>pha</a:t>
            </a:r>
            <a:r>
              <a:rPr sz="3200" spc="30" dirty="0" smtClean="0">
                <a:latin typeface="Arial"/>
                <a:cs typeface="Arial"/>
              </a:rPr>
              <a:t>-</a:t>
            </a:r>
            <a:r>
              <a:rPr sz="3200" spc="20" dirty="0" smtClean="0">
                <a:latin typeface="Arial"/>
                <a:cs typeface="Arial"/>
              </a:rPr>
              <a:t>be</a:t>
            </a:r>
            <a:r>
              <a:rPr sz="3200" spc="10" dirty="0" smtClean="0">
                <a:latin typeface="Arial"/>
                <a:cs typeface="Arial"/>
              </a:rPr>
              <a:t>t</a:t>
            </a:r>
            <a:r>
              <a:rPr sz="3200" spc="0" dirty="0" smtClean="0">
                <a:latin typeface="Arial"/>
                <a:cs typeface="Arial"/>
              </a:rPr>
              <a:t>a</a:t>
            </a:r>
            <a:r>
              <a:rPr sz="3200" spc="-170" dirty="0" smtClean="0">
                <a:latin typeface="Arial"/>
                <a:cs typeface="Arial"/>
              </a:rPr>
              <a:t> </a:t>
            </a:r>
            <a:r>
              <a:rPr sz="3200" spc="20" dirty="0" smtClean="0">
                <a:latin typeface="Arial"/>
                <a:cs typeface="Arial"/>
              </a:rPr>
              <a:t>p</a:t>
            </a:r>
            <a:r>
              <a:rPr sz="3200" spc="30" dirty="0" smtClean="0">
                <a:latin typeface="Arial"/>
                <a:cs typeface="Arial"/>
              </a:rPr>
              <a:t>r</a:t>
            </a:r>
            <a:r>
              <a:rPr sz="3200" spc="20" dirty="0" smtClean="0">
                <a:latin typeface="Arial"/>
                <a:cs typeface="Arial"/>
              </a:rPr>
              <a:t>un</a:t>
            </a:r>
            <a:r>
              <a:rPr sz="3200" spc="-15" dirty="0" smtClean="0">
                <a:latin typeface="Arial"/>
                <a:cs typeface="Arial"/>
              </a:rPr>
              <a:t>i</a:t>
            </a:r>
            <a:r>
              <a:rPr sz="3200" spc="20" dirty="0" smtClean="0">
                <a:latin typeface="Arial"/>
                <a:cs typeface="Arial"/>
              </a:rPr>
              <a:t>ng</a:t>
            </a:r>
            <a:endParaRPr sz="3200" dirty="0">
              <a:latin typeface="Arial"/>
              <a:cs typeface="Arial"/>
            </a:endParaRPr>
          </a:p>
        </p:txBody>
      </p:sp>
      <p:sp>
        <p:nvSpPr>
          <p:cNvPr id="4" name="object 4"/>
          <p:cNvSpPr/>
          <p:nvPr/>
        </p:nvSpPr>
        <p:spPr>
          <a:xfrm>
            <a:off x="2171700" y="2273300"/>
            <a:ext cx="4800600" cy="2400300"/>
          </a:xfrm>
          <a:custGeom>
            <a:avLst/>
            <a:gdLst/>
            <a:ahLst/>
            <a:cxnLst/>
            <a:rect l="l" t="t" r="r" b="b"/>
            <a:pathLst>
              <a:path w="4800600" h="2400300">
                <a:moveTo>
                  <a:pt x="0" y="2400300"/>
                </a:moveTo>
                <a:lnTo>
                  <a:pt x="4800600" y="2400300"/>
                </a:lnTo>
                <a:lnTo>
                  <a:pt x="4800600" y="0"/>
                </a:lnTo>
                <a:lnTo>
                  <a:pt x="0" y="0"/>
                </a:lnTo>
                <a:lnTo>
                  <a:pt x="0" y="2400300"/>
                </a:lnTo>
                <a:close/>
              </a:path>
            </a:pathLst>
          </a:custGeom>
          <a:solidFill>
            <a:srgbClr val="E4FFF9"/>
          </a:solidFill>
        </p:spPr>
        <p:txBody>
          <a:bodyPr wrap="square" lIns="0" tIns="0" rIns="0" bIns="0" rtlCol="0">
            <a:noAutofit/>
          </a:bodyPr>
          <a:lstStyle/>
          <a:p>
            <a:endParaRPr/>
          </a:p>
        </p:txBody>
      </p:sp>
      <p:sp>
        <p:nvSpPr>
          <p:cNvPr id="5" name="object 5"/>
          <p:cNvSpPr/>
          <p:nvPr/>
        </p:nvSpPr>
        <p:spPr>
          <a:xfrm>
            <a:off x="2171700" y="2273300"/>
            <a:ext cx="4800600" cy="2400300"/>
          </a:xfrm>
          <a:prstGeom prst="rect">
            <a:avLst/>
          </a:prstGeom>
          <a:blipFill>
            <a:blip r:embed="rId5" cstate="print"/>
            <a:stretch>
              <a:fillRect/>
            </a:stretch>
          </a:blipFill>
        </p:spPr>
        <p:txBody>
          <a:bodyPr wrap="square" lIns="0" tIns="0" rIns="0" bIns="0" rtlCol="0">
            <a:noAutofit/>
          </a:bodyPr>
          <a:lstStyle/>
          <a:p>
            <a:endParaRPr/>
          </a:p>
        </p:txBody>
      </p:sp>
      <p:sp>
        <p:nvSpPr>
          <p:cNvPr id="6" name="object 6"/>
          <p:cNvSpPr txBox="1"/>
          <p:nvPr/>
        </p:nvSpPr>
        <p:spPr>
          <a:xfrm>
            <a:off x="535940" y="4702314"/>
            <a:ext cx="8110220" cy="1528445"/>
          </a:xfrm>
          <a:prstGeom prst="rect">
            <a:avLst/>
          </a:prstGeom>
        </p:spPr>
        <p:txBody>
          <a:bodyPr vert="horz" wrap="square" lIns="0" tIns="0" rIns="0" bIns="0" rtlCol="0">
            <a:noAutofit/>
          </a:bodyPr>
          <a:lstStyle/>
          <a:p>
            <a:pPr marL="469900" indent="-457200">
              <a:lnSpc>
                <a:spcPct val="100000"/>
              </a:lnSpc>
              <a:buFont typeface="Wingdings" panose="05000000000000000000" pitchFamily="2" charset="2"/>
              <a:buChar char="Ø"/>
              <a:tabLst>
                <a:tab pos="354965" algn="l"/>
              </a:tabLst>
            </a:pPr>
            <a:r>
              <a:rPr sz="3200" spc="-60" dirty="0" smtClean="0">
                <a:latin typeface="Arial"/>
                <a:cs typeface="Arial"/>
              </a:rPr>
              <a:t>E</a:t>
            </a:r>
            <a:r>
              <a:rPr sz="3200" spc="-100" dirty="0" smtClean="0">
                <a:latin typeface="Arial"/>
                <a:cs typeface="Arial"/>
              </a:rPr>
              <a:t>f</a:t>
            </a:r>
            <a:r>
              <a:rPr sz="3200" spc="0" dirty="0" smtClean="0">
                <a:latin typeface="Arial"/>
                <a:cs typeface="Arial"/>
              </a:rPr>
              <a:t>f</a:t>
            </a:r>
            <a:r>
              <a:rPr sz="3200" spc="20" dirty="0" smtClean="0">
                <a:latin typeface="Arial"/>
                <a:cs typeface="Arial"/>
              </a:rPr>
              <a:t>e</a:t>
            </a:r>
            <a:r>
              <a:rPr sz="3200" spc="-20" dirty="0" smtClean="0">
                <a:latin typeface="Arial"/>
                <a:cs typeface="Arial"/>
              </a:rPr>
              <a:t>c</a:t>
            </a:r>
            <a:r>
              <a:rPr sz="3200" spc="0" dirty="0" smtClean="0">
                <a:latin typeface="Arial"/>
                <a:cs typeface="Arial"/>
              </a:rPr>
              <a:t>t</a:t>
            </a:r>
            <a:r>
              <a:rPr sz="3200" spc="-15" dirty="0" smtClean="0">
                <a:latin typeface="Arial"/>
                <a:cs typeface="Arial"/>
              </a:rPr>
              <a:t>i</a:t>
            </a:r>
            <a:r>
              <a:rPr sz="3200" spc="0" dirty="0" smtClean="0">
                <a:latin typeface="Arial"/>
                <a:cs typeface="Arial"/>
              </a:rPr>
              <a:t>ve</a:t>
            </a:r>
            <a:endParaRPr sz="3200" dirty="0">
              <a:latin typeface="Arial"/>
              <a:cs typeface="Arial"/>
            </a:endParaRPr>
          </a:p>
          <a:p>
            <a:pPr marL="171450" indent="-171450">
              <a:lnSpc>
                <a:spcPts val="650"/>
              </a:lnSpc>
              <a:spcBef>
                <a:spcPts val="10"/>
              </a:spcBef>
              <a:buFont typeface="Wingdings" panose="05000000000000000000" pitchFamily="2" charset="2"/>
              <a:buChar char="Ø"/>
            </a:pPr>
            <a:endParaRPr sz="650" dirty="0"/>
          </a:p>
          <a:p>
            <a:pPr marL="927100" lvl="1" indent="-457200">
              <a:lnSpc>
                <a:spcPct val="100000"/>
              </a:lnSpc>
              <a:buFont typeface="Wingdings" panose="05000000000000000000" pitchFamily="2" charset="2"/>
              <a:buChar char="Ø"/>
              <a:tabLst>
                <a:tab pos="762000" algn="l"/>
              </a:tabLst>
            </a:pPr>
            <a:r>
              <a:rPr sz="2800" spc="-75" dirty="0" smtClean="0">
                <a:latin typeface="Arial"/>
                <a:cs typeface="Arial"/>
              </a:rPr>
              <a:t>W</a:t>
            </a:r>
            <a:r>
              <a:rPr sz="2800" spc="40" dirty="0" smtClean="0">
                <a:latin typeface="Arial"/>
                <a:cs typeface="Arial"/>
              </a:rPr>
              <a:t>he</a:t>
            </a:r>
            <a:r>
              <a:rPr sz="2800" spc="0" dirty="0" smtClean="0">
                <a:latin typeface="Arial"/>
                <a:cs typeface="Arial"/>
              </a:rPr>
              <a:t>n</a:t>
            </a:r>
            <a:r>
              <a:rPr sz="2800" spc="-40" dirty="0" smtClean="0">
                <a:latin typeface="Arial"/>
                <a:cs typeface="Arial"/>
              </a:rPr>
              <a:t> </a:t>
            </a:r>
            <a:r>
              <a:rPr sz="2800" spc="-35" dirty="0" smtClean="0">
                <a:latin typeface="Arial"/>
                <a:cs typeface="Arial"/>
              </a:rPr>
              <a:t>m</a:t>
            </a:r>
            <a:r>
              <a:rPr sz="2800" spc="40" dirty="0" smtClean="0">
                <a:latin typeface="Arial"/>
                <a:cs typeface="Arial"/>
              </a:rPr>
              <a:t>ode</a:t>
            </a:r>
            <a:r>
              <a:rPr sz="2800" spc="-15" dirty="0" smtClean="0">
                <a:latin typeface="Arial"/>
                <a:cs typeface="Arial"/>
              </a:rPr>
              <a:t>st</a:t>
            </a:r>
            <a:r>
              <a:rPr sz="2800" spc="-60" dirty="0" smtClean="0">
                <a:latin typeface="Arial"/>
                <a:cs typeface="Arial"/>
              </a:rPr>
              <a:t> </a:t>
            </a:r>
            <a:r>
              <a:rPr sz="2800" spc="40" dirty="0" smtClean="0">
                <a:latin typeface="Arial"/>
                <a:cs typeface="Arial"/>
              </a:rPr>
              <a:t>b</a:t>
            </a:r>
            <a:r>
              <a:rPr sz="2800" spc="-35" dirty="0" smtClean="0">
                <a:latin typeface="Arial"/>
                <a:cs typeface="Arial"/>
              </a:rPr>
              <a:t>r</a:t>
            </a:r>
            <a:r>
              <a:rPr sz="2800" spc="40" dirty="0" smtClean="0">
                <a:latin typeface="Arial"/>
                <a:cs typeface="Arial"/>
              </a:rPr>
              <a:t>an</a:t>
            </a:r>
            <a:r>
              <a:rPr sz="2800" spc="0" dirty="0" smtClean="0">
                <a:latin typeface="Arial"/>
                <a:cs typeface="Arial"/>
              </a:rPr>
              <a:t>c</a:t>
            </a:r>
            <a:r>
              <a:rPr sz="2800" spc="40" dirty="0" smtClean="0">
                <a:latin typeface="Arial"/>
                <a:cs typeface="Arial"/>
              </a:rPr>
              <a:t>h</a:t>
            </a:r>
            <a:r>
              <a:rPr sz="2800" spc="-25" dirty="0" smtClean="0">
                <a:latin typeface="Arial"/>
                <a:cs typeface="Arial"/>
              </a:rPr>
              <a:t>i</a:t>
            </a:r>
            <a:r>
              <a:rPr sz="2800" spc="40" dirty="0" smtClean="0">
                <a:latin typeface="Arial"/>
                <a:cs typeface="Arial"/>
              </a:rPr>
              <a:t>n</a:t>
            </a:r>
            <a:r>
              <a:rPr sz="2800" spc="0" dirty="0" smtClean="0">
                <a:latin typeface="Arial"/>
                <a:cs typeface="Arial"/>
              </a:rPr>
              <a:t>g</a:t>
            </a:r>
            <a:r>
              <a:rPr sz="2800" spc="-140" dirty="0" smtClean="0">
                <a:latin typeface="Arial"/>
                <a:cs typeface="Arial"/>
              </a:rPr>
              <a:t> </a:t>
            </a:r>
            <a:r>
              <a:rPr sz="2800" spc="10" dirty="0" smtClean="0">
                <a:latin typeface="Arial"/>
                <a:cs typeface="Arial"/>
              </a:rPr>
              <a:t>f</a:t>
            </a:r>
            <a:r>
              <a:rPr sz="2800" spc="40" dirty="0" smtClean="0">
                <a:latin typeface="Arial"/>
                <a:cs typeface="Arial"/>
              </a:rPr>
              <a:t>a</a:t>
            </a:r>
            <a:r>
              <a:rPr sz="2800" spc="-15" dirty="0" smtClean="0">
                <a:latin typeface="Arial"/>
                <a:cs typeface="Arial"/>
              </a:rPr>
              <a:t>c</a:t>
            </a:r>
            <a:r>
              <a:rPr sz="2800" spc="10" dirty="0" smtClean="0">
                <a:latin typeface="Arial"/>
                <a:cs typeface="Arial"/>
              </a:rPr>
              <a:t>t</a:t>
            </a:r>
            <a:r>
              <a:rPr sz="2800" spc="40" dirty="0" smtClean="0">
                <a:latin typeface="Arial"/>
                <a:cs typeface="Arial"/>
              </a:rPr>
              <a:t>o</a:t>
            </a:r>
            <a:r>
              <a:rPr sz="2800" spc="0" dirty="0" smtClean="0">
                <a:latin typeface="Arial"/>
                <a:cs typeface="Arial"/>
              </a:rPr>
              <a:t>r</a:t>
            </a:r>
            <a:endParaRPr sz="2800" dirty="0">
              <a:latin typeface="Arial"/>
              <a:cs typeface="Arial"/>
            </a:endParaRPr>
          </a:p>
          <a:p>
            <a:pPr marL="628650" lvl="1" indent="-171450">
              <a:lnSpc>
                <a:spcPts val="700"/>
              </a:lnSpc>
              <a:spcBef>
                <a:spcPts val="40"/>
              </a:spcBef>
              <a:buFont typeface="Wingdings" panose="05000000000000000000" pitchFamily="2" charset="2"/>
              <a:buChar char="Ø"/>
            </a:pPr>
            <a:endParaRPr sz="700" dirty="0"/>
          </a:p>
          <a:p>
            <a:pPr marL="927100" lvl="1" indent="-457200">
              <a:lnSpc>
                <a:spcPct val="100000"/>
              </a:lnSpc>
              <a:buFont typeface="Wingdings" panose="05000000000000000000" pitchFamily="2" charset="2"/>
              <a:buChar char="Ø"/>
              <a:tabLst>
                <a:tab pos="762000" algn="l"/>
              </a:tabLst>
            </a:pPr>
            <a:r>
              <a:rPr sz="2800" spc="-75" dirty="0" smtClean="0">
                <a:latin typeface="Arial"/>
                <a:cs typeface="Arial"/>
              </a:rPr>
              <a:t>W</a:t>
            </a:r>
            <a:r>
              <a:rPr sz="2800" spc="40" dirty="0" smtClean="0">
                <a:latin typeface="Arial"/>
                <a:cs typeface="Arial"/>
              </a:rPr>
              <a:t>he</a:t>
            </a:r>
            <a:r>
              <a:rPr sz="2800" spc="0" dirty="0" smtClean="0">
                <a:latin typeface="Arial"/>
                <a:cs typeface="Arial"/>
              </a:rPr>
              <a:t>n</a:t>
            </a:r>
            <a:r>
              <a:rPr sz="2800" spc="-40" dirty="0" smtClean="0">
                <a:latin typeface="Arial"/>
                <a:cs typeface="Arial"/>
              </a:rPr>
              <a:t> </a:t>
            </a:r>
            <a:r>
              <a:rPr sz="2800" spc="0" dirty="0" smtClean="0">
                <a:latin typeface="Arial"/>
                <a:cs typeface="Arial"/>
              </a:rPr>
              <a:t>a</a:t>
            </a:r>
            <a:r>
              <a:rPr sz="2800" spc="-40" dirty="0" smtClean="0">
                <a:latin typeface="Arial"/>
                <a:cs typeface="Arial"/>
              </a:rPr>
              <a:t> </a:t>
            </a:r>
            <a:r>
              <a:rPr sz="2800" spc="40" dirty="0" smtClean="0">
                <a:latin typeface="Arial"/>
                <a:cs typeface="Arial"/>
              </a:rPr>
              <a:t>goo</a:t>
            </a:r>
            <a:r>
              <a:rPr sz="2800" spc="0" dirty="0" smtClean="0">
                <a:latin typeface="Arial"/>
                <a:cs typeface="Arial"/>
              </a:rPr>
              <a:t>d</a:t>
            </a:r>
            <a:r>
              <a:rPr sz="2800" spc="-40" dirty="0" smtClean="0">
                <a:latin typeface="Arial"/>
                <a:cs typeface="Arial"/>
              </a:rPr>
              <a:t> </a:t>
            </a:r>
            <a:r>
              <a:rPr sz="2800" spc="40" dirty="0" smtClean="0">
                <a:latin typeface="Arial"/>
                <a:cs typeface="Arial"/>
              </a:rPr>
              <a:t>heu</a:t>
            </a:r>
            <a:r>
              <a:rPr sz="2800" spc="-35" dirty="0" smtClean="0">
                <a:latin typeface="Arial"/>
                <a:cs typeface="Arial"/>
              </a:rPr>
              <a:t>r</a:t>
            </a:r>
            <a:r>
              <a:rPr sz="2800" spc="-25" dirty="0" smtClean="0">
                <a:latin typeface="Arial"/>
                <a:cs typeface="Arial"/>
              </a:rPr>
              <a:t>i</a:t>
            </a:r>
            <a:r>
              <a:rPr sz="2800" spc="-15" dirty="0" smtClean="0">
                <a:latin typeface="Arial"/>
                <a:cs typeface="Arial"/>
              </a:rPr>
              <a:t>s</a:t>
            </a:r>
            <a:r>
              <a:rPr sz="2800" spc="10" dirty="0" smtClean="0">
                <a:latin typeface="Arial"/>
                <a:cs typeface="Arial"/>
              </a:rPr>
              <a:t>t</a:t>
            </a:r>
            <a:r>
              <a:rPr sz="2800" spc="-25" dirty="0" smtClean="0">
                <a:latin typeface="Arial"/>
                <a:cs typeface="Arial"/>
              </a:rPr>
              <a:t>i</a:t>
            </a:r>
            <a:r>
              <a:rPr sz="2800" spc="0" dirty="0" smtClean="0">
                <a:latin typeface="Arial"/>
                <a:cs typeface="Arial"/>
              </a:rPr>
              <a:t>c</a:t>
            </a:r>
            <a:r>
              <a:rPr sz="2800" spc="-80" dirty="0" smtClean="0">
                <a:latin typeface="Arial"/>
                <a:cs typeface="Arial"/>
              </a:rPr>
              <a:t> </a:t>
            </a:r>
            <a:r>
              <a:rPr sz="2800" spc="0" dirty="0" smtClean="0">
                <a:latin typeface="Arial"/>
                <a:cs typeface="Arial"/>
              </a:rPr>
              <a:t>v</a:t>
            </a:r>
            <a:r>
              <a:rPr sz="2800" spc="40" dirty="0" smtClean="0">
                <a:latin typeface="Arial"/>
                <a:cs typeface="Arial"/>
              </a:rPr>
              <a:t>a</a:t>
            </a:r>
            <a:r>
              <a:rPr sz="2800" spc="-25" dirty="0" smtClean="0">
                <a:latin typeface="Arial"/>
                <a:cs typeface="Arial"/>
              </a:rPr>
              <a:t>l</a:t>
            </a:r>
            <a:r>
              <a:rPr sz="2800" spc="40" dirty="0" smtClean="0">
                <a:latin typeface="Arial"/>
                <a:cs typeface="Arial"/>
              </a:rPr>
              <a:t>u</a:t>
            </a:r>
            <a:r>
              <a:rPr sz="2800" spc="0" dirty="0" smtClean="0">
                <a:latin typeface="Arial"/>
                <a:cs typeface="Arial"/>
              </a:rPr>
              <a:t>e</a:t>
            </a:r>
            <a:r>
              <a:rPr sz="2800" spc="-40" dirty="0" smtClean="0">
                <a:latin typeface="Arial"/>
                <a:cs typeface="Arial"/>
              </a:rPr>
              <a:t> </a:t>
            </a:r>
            <a:r>
              <a:rPr sz="2800" spc="10" dirty="0" smtClean="0">
                <a:latin typeface="Arial"/>
                <a:cs typeface="Arial"/>
              </a:rPr>
              <a:t>f</a:t>
            </a:r>
            <a:r>
              <a:rPr sz="2800" spc="40" dirty="0" smtClean="0">
                <a:latin typeface="Arial"/>
                <a:cs typeface="Arial"/>
              </a:rPr>
              <a:t>un</a:t>
            </a:r>
            <a:r>
              <a:rPr sz="2800" spc="-15" dirty="0" smtClean="0">
                <a:latin typeface="Arial"/>
                <a:cs typeface="Arial"/>
              </a:rPr>
              <a:t>c</a:t>
            </a:r>
            <a:r>
              <a:rPr sz="2800" spc="10" dirty="0" smtClean="0">
                <a:latin typeface="Arial"/>
                <a:cs typeface="Arial"/>
              </a:rPr>
              <a:t>t</a:t>
            </a:r>
            <a:r>
              <a:rPr sz="2800" spc="-25" dirty="0" smtClean="0">
                <a:latin typeface="Arial"/>
                <a:cs typeface="Arial"/>
              </a:rPr>
              <a:t>i</a:t>
            </a:r>
            <a:r>
              <a:rPr sz="2800" spc="40" dirty="0" smtClean="0">
                <a:latin typeface="Arial"/>
                <a:cs typeface="Arial"/>
              </a:rPr>
              <a:t>o</a:t>
            </a:r>
            <a:r>
              <a:rPr sz="2800" spc="0" dirty="0" smtClean="0">
                <a:latin typeface="Arial"/>
                <a:cs typeface="Arial"/>
              </a:rPr>
              <a:t>n</a:t>
            </a:r>
            <a:r>
              <a:rPr sz="2800" spc="-140" dirty="0" smtClean="0">
                <a:latin typeface="Arial"/>
                <a:cs typeface="Arial"/>
              </a:rPr>
              <a:t> </a:t>
            </a:r>
            <a:r>
              <a:rPr sz="2800" spc="-25" dirty="0" smtClean="0">
                <a:latin typeface="Arial"/>
                <a:cs typeface="Arial"/>
              </a:rPr>
              <a:t>i</a:t>
            </a:r>
            <a:r>
              <a:rPr sz="2800" spc="0" dirty="0" smtClean="0">
                <a:latin typeface="Arial"/>
                <a:cs typeface="Arial"/>
              </a:rPr>
              <a:t>s</a:t>
            </a:r>
            <a:r>
              <a:rPr sz="2800" spc="20" dirty="0" smtClean="0">
                <a:latin typeface="Arial"/>
                <a:cs typeface="Arial"/>
              </a:rPr>
              <a:t> </a:t>
            </a:r>
            <a:r>
              <a:rPr sz="2800" spc="0" dirty="0" smtClean="0">
                <a:latin typeface="Arial"/>
                <a:cs typeface="Arial"/>
              </a:rPr>
              <a:t>k</a:t>
            </a:r>
            <a:r>
              <a:rPr sz="2800" spc="40" dirty="0" smtClean="0">
                <a:latin typeface="Arial"/>
                <a:cs typeface="Arial"/>
              </a:rPr>
              <a:t>no</a:t>
            </a:r>
            <a:r>
              <a:rPr sz="2800" spc="-25" dirty="0" smtClean="0">
                <a:latin typeface="Arial"/>
                <a:cs typeface="Arial"/>
              </a:rPr>
              <a:t>w</a:t>
            </a:r>
            <a:r>
              <a:rPr sz="2800" spc="0" dirty="0" smtClean="0">
                <a:latin typeface="Arial"/>
                <a:cs typeface="Arial"/>
              </a:rPr>
              <a:t>n</a:t>
            </a:r>
            <a:endParaRPr sz="2800" dirty="0">
              <a:latin typeface="Arial"/>
              <a:cs typeface="Arial"/>
            </a:endParaRPr>
          </a:p>
        </p:txBody>
      </p:sp>
      <p:sp>
        <p:nvSpPr>
          <p:cNvPr id="7" name="object 7"/>
          <p:cNvSpPr/>
          <p:nvPr/>
        </p:nvSpPr>
        <p:spPr>
          <a:xfrm>
            <a:off x="6553200" y="4330700"/>
            <a:ext cx="292100" cy="190500"/>
          </a:xfrm>
          <a:custGeom>
            <a:avLst/>
            <a:gdLst/>
            <a:ahLst/>
            <a:cxnLst/>
            <a:rect l="l" t="t" r="r" b="b"/>
            <a:pathLst>
              <a:path w="292100" h="190500">
                <a:moveTo>
                  <a:pt x="0" y="190500"/>
                </a:moveTo>
                <a:lnTo>
                  <a:pt x="292100" y="190500"/>
                </a:lnTo>
                <a:lnTo>
                  <a:pt x="292100" y="0"/>
                </a:lnTo>
                <a:lnTo>
                  <a:pt x="0" y="0"/>
                </a:lnTo>
                <a:lnTo>
                  <a:pt x="0" y="190500"/>
                </a:lnTo>
                <a:close/>
              </a:path>
            </a:pathLst>
          </a:custGeom>
          <a:solidFill>
            <a:srgbClr val="E4FFF9"/>
          </a:solidFill>
        </p:spPr>
        <p:txBody>
          <a:bodyPr wrap="square" lIns="0" tIns="0" rIns="0" bIns="0" rtlCol="0">
            <a:noAutofit/>
          </a:bodyPr>
          <a:lstStyle/>
          <a:p>
            <a:endParaRPr/>
          </a:p>
        </p:txBody>
      </p:sp>
      <p:pic>
        <p:nvPicPr>
          <p:cNvPr id="9"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87"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4"/>
          <p:cNvSpPr>
            <a:spLocks noGrp="1" noChangeArrowheads="1"/>
          </p:cNvSpPr>
          <p:nvPr>
            <p:ph type="ctrTitle" idx="4294967295"/>
          </p:nvPr>
        </p:nvSpPr>
        <p:spPr>
          <a:xfrm>
            <a:off x="0" y="2130425"/>
            <a:ext cx="7772400" cy="1470025"/>
          </a:xfrm>
        </p:spPr>
        <p:txBody>
          <a:bodyPr anchor="ctr"/>
          <a:lstStyle/>
          <a:p>
            <a:pPr algn="r" eaLnBrk="1" hangingPunct="1"/>
            <a:r>
              <a:rPr lang="en-US" altLang="zh-CN" sz="3200" smtClean="0">
                <a:ea typeface="宋体" panose="02010600030101010101" pitchFamily="2" charset="-122"/>
              </a:rPr>
              <a:t>Foundations of  Artificial Intelligence</a:t>
            </a:r>
          </a:p>
        </p:txBody>
      </p:sp>
    </p:spTree>
    <p:extLst>
      <p:ext uri="{BB962C8B-B14F-4D97-AF65-F5344CB8AC3E}">
        <p14:creationId xmlns:p14="http://schemas.microsoft.com/office/powerpoint/2010/main" val="237076863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Outline</a:t>
            </a:r>
          </a:p>
        </p:txBody>
      </p:sp>
      <p:sp>
        <p:nvSpPr>
          <p:cNvPr id="19459" name="Rectangle 3"/>
          <p:cNvSpPr>
            <a:spLocks noGrp="1" noChangeArrowheads="1"/>
          </p:cNvSpPr>
          <p:nvPr>
            <p:ph idx="1"/>
          </p:nvPr>
        </p:nvSpPr>
        <p:spPr>
          <a:xfrm>
            <a:off x="990600" y="2514600"/>
            <a:ext cx="7772400" cy="4114800"/>
          </a:xfrm>
          <a:prstGeom prst="rect">
            <a:avLst/>
          </a:prstGeom>
        </p:spPr>
        <p:txBody>
          <a:bodyPr/>
          <a:lstStyle/>
          <a:p>
            <a:pPr eaLnBrk="1" hangingPunct="1">
              <a:buFont typeface="Wingdings" panose="05000000000000000000" pitchFamily="2" charset="2"/>
              <a:buChar char="Ø"/>
            </a:pPr>
            <a:r>
              <a:rPr lang="en-US" altLang="zh-CN" sz="2800" dirty="0" smtClean="0">
                <a:ea typeface="宋体" panose="02010600030101010101" pitchFamily="2" charset="-122"/>
              </a:rPr>
              <a:t>Game Playing</a:t>
            </a:r>
          </a:p>
          <a:p>
            <a:pPr eaLnBrk="1" hangingPunct="1">
              <a:buFont typeface="Wingdings" panose="05000000000000000000" pitchFamily="2" charset="2"/>
              <a:buChar char="Ø"/>
            </a:pPr>
            <a:r>
              <a:rPr lang="en-US" altLang="zh-CN" sz="2800" dirty="0" smtClean="0">
                <a:ea typeface="宋体" panose="02010600030101010101" pitchFamily="2" charset="-122"/>
              </a:rPr>
              <a:t>Optimal decisions</a:t>
            </a:r>
          </a:p>
          <a:p>
            <a:pPr eaLnBrk="1" hangingPunct="1">
              <a:buFont typeface="Wingdings" panose="05000000000000000000" pitchFamily="2" charset="2"/>
              <a:buChar char="Ø"/>
            </a:pPr>
            <a:r>
              <a:rPr lang="en-US" altLang="zh-CN" sz="2800" dirty="0" smtClean="0">
                <a:ea typeface="宋体" panose="02010600030101010101" pitchFamily="2" charset="-122"/>
              </a:rPr>
              <a:t>Minimax</a:t>
            </a:r>
          </a:p>
          <a:p>
            <a:pPr eaLnBrk="1" hangingPunct="1">
              <a:buFont typeface="Wingdings" panose="05000000000000000000" pitchFamily="2" charset="2"/>
              <a:buChar char="Ø"/>
            </a:pPr>
            <a:r>
              <a:rPr lang="en-US" altLang="zh-CN" sz="2800" dirty="0" smtClean="0">
                <a:ea typeface="宋体" panose="02010600030101010101" pitchFamily="2" charset="-122"/>
              </a:rPr>
              <a:t>α-β pruning</a:t>
            </a:r>
          </a:p>
          <a:p>
            <a:pPr eaLnBrk="1" hangingPunct="1">
              <a:buFont typeface="Wingdings" panose="05000000000000000000" pitchFamily="2" charset="2"/>
              <a:buChar char="Ø"/>
            </a:pPr>
            <a:endParaRPr lang="en-US" altLang="zh-CN" sz="2800" dirty="0" smtClean="0">
              <a:ea typeface="宋体" panose="02010600030101010101" pitchFamily="2" charset="-122"/>
            </a:endParaRPr>
          </a:p>
        </p:txBody>
      </p:sp>
    </p:spTree>
    <p:extLst>
      <p:ext uri="{BB962C8B-B14F-4D97-AF65-F5344CB8AC3E}">
        <p14:creationId xmlns:p14="http://schemas.microsoft.com/office/powerpoint/2010/main" val="3871639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0"/>
            <a:ext cx="8229600" cy="1371600"/>
          </a:xfrm>
        </p:spPr>
        <p:txBody>
          <a:bodyPr/>
          <a:lstStyle/>
          <a:p>
            <a:pPr eaLnBrk="1" hangingPunct="1"/>
            <a:r>
              <a:rPr lang="en-US" altLang="zh-CN" sz="2800" smtClean="0">
                <a:ea typeface="宋体" panose="02010600030101010101" pitchFamily="2" charset="-122"/>
              </a:rPr>
              <a:t>Game Playing  </a:t>
            </a:r>
          </a:p>
        </p:txBody>
      </p:sp>
      <p:sp>
        <p:nvSpPr>
          <p:cNvPr id="20483" name="Rectangle 3"/>
          <p:cNvSpPr>
            <a:spLocks noGrp="1" noChangeArrowheads="1"/>
          </p:cNvSpPr>
          <p:nvPr>
            <p:ph idx="1"/>
          </p:nvPr>
        </p:nvSpPr>
        <p:spPr>
          <a:xfrm>
            <a:off x="251194" y="914400"/>
            <a:ext cx="8588006" cy="5943600"/>
          </a:xfrm>
          <a:prstGeom prst="rect">
            <a:avLst/>
          </a:prstGeom>
        </p:spPr>
        <p:txBody>
          <a:bodyPr/>
          <a:lstStyle/>
          <a:p>
            <a:pPr eaLnBrk="1" hangingPunct="1">
              <a:lnSpc>
                <a:spcPct val="80000"/>
              </a:lnSpc>
              <a:buFont typeface="Wingdings" panose="05000000000000000000" pitchFamily="2" charset="2"/>
              <a:buChar char="Ø"/>
            </a:pPr>
            <a:r>
              <a:rPr lang="en-US" altLang="zh-CN" sz="2400" dirty="0" smtClean="0">
                <a:ea typeface="宋体" panose="02010600030101010101" pitchFamily="2" charset="-122"/>
              </a:rPr>
              <a:t>Mathematical</a:t>
            </a:r>
            <a:r>
              <a:rPr lang="en-US" altLang="zh-CN" sz="1800" dirty="0" smtClean="0">
                <a:ea typeface="宋体" panose="02010600030101010101" pitchFamily="2" charset="-122"/>
              </a:rPr>
              <a:t> Game Theory</a:t>
            </a:r>
          </a:p>
          <a:p>
            <a:pPr eaLnBrk="1" hangingPunct="1">
              <a:lnSpc>
                <a:spcPct val="80000"/>
              </a:lnSpc>
              <a:buFont typeface="Wingdings" panose="05000000000000000000" pitchFamily="2" charset="2"/>
              <a:buChar char="Ø"/>
            </a:pPr>
            <a:endParaRPr lang="en-US" altLang="zh-CN" sz="1800" dirty="0" smtClean="0">
              <a:ea typeface="宋体" panose="02010600030101010101" pitchFamily="2" charset="-122"/>
            </a:endParaRPr>
          </a:p>
          <a:p>
            <a:pPr eaLnBrk="1" hangingPunct="1">
              <a:lnSpc>
                <a:spcPct val="80000"/>
              </a:lnSpc>
              <a:buFont typeface="Wingdings" panose="05000000000000000000" pitchFamily="2" charset="2"/>
              <a:buChar char="Ø"/>
            </a:pPr>
            <a:r>
              <a:rPr lang="en-US" altLang="zh-CN" sz="2400" dirty="0" smtClean="0">
                <a:ea typeface="宋体" panose="02010600030101010101" pitchFamily="2" charset="-122"/>
                <a:sym typeface="Wingdings" panose="05000000000000000000" pitchFamily="2" charset="2"/>
              </a:rPr>
              <a:t>Branch of economics that views any multi-agent environment as a game, provided that the </a:t>
            </a:r>
            <a:r>
              <a:rPr lang="en-US" altLang="zh-CN" sz="2400" dirty="0" smtClean="0">
                <a:solidFill>
                  <a:schemeClr val="accent2"/>
                </a:solidFill>
                <a:ea typeface="宋体" panose="02010600030101010101" pitchFamily="2" charset="-122"/>
                <a:sym typeface="Wingdings" panose="05000000000000000000" pitchFamily="2" charset="2"/>
              </a:rPr>
              <a:t>impact of each agent on the others is “significant”,</a:t>
            </a:r>
            <a:r>
              <a:rPr lang="en-US" altLang="zh-CN" sz="2400" dirty="0" smtClean="0">
                <a:ea typeface="宋体" panose="02010600030101010101" pitchFamily="2" charset="-122"/>
                <a:sym typeface="Wingdings" panose="05000000000000000000" pitchFamily="2" charset="2"/>
              </a:rPr>
              <a:t> regardless of whether the agents are cooperative or competitive.</a:t>
            </a:r>
          </a:p>
          <a:p>
            <a:pPr>
              <a:lnSpc>
                <a:spcPct val="80000"/>
              </a:lnSpc>
              <a:buFont typeface="Wingdings" panose="05000000000000000000" pitchFamily="2" charset="2"/>
              <a:buChar char="Ø"/>
            </a:pPr>
            <a:r>
              <a:rPr lang="zh-CN" altLang="en-US" sz="2400" dirty="0" smtClean="0">
                <a:ea typeface="宋体" panose="02010600030101010101" pitchFamily="2" charset="-122"/>
                <a:sym typeface="Wingdings" panose="05000000000000000000" pitchFamily="2" charset="2"/>
              </a:rPr>
              <a:t>诺贝尔奖 美丽心灵 </a:t>
            </a:r>
            <a:r>
              <a:rPr lang="en-US" altLang="zh-CN" sz="2400" dirty="0"/>
              <a:t>A Beautiful Mind</a:t>
            </a:r>
            <a:endParaRPr lang="en-US" altLang="zh-CN" sz="2400" dirty="0" smtClean="0">
              <a:ea typeface="宋体" panose="02010600030101010101" pitchFamily="2" charset="-122"/>
              <a:sym typeface="Wingdings" panose="05000000000000000000" pitchFamily="2" charset="2"/>
            </a:endParaRPr>
          </a:p>
          <a:p>
            <a:pPr eaLnBrk="1" hangingPunct="1">
              <a:lnSpc>
                <a:spcPct val="80000"/>
              </a:lnSpc>
              <a:buFont typeface="Wingdings" panose="05000000000000000000" pitchFamily="2" charset="2"/>
              <a:buChar char="Ø"/>
            </a:pPr>
            <a:r>
              <a:rPr lang="zh-CN" altLang="en-US" sz="2400" b="1" dirty="0" smtClean="0">
                <a:ea typeface="宋体" panose="02010600030101010101" pitchFamily="2" charset="-122"/>
              </a:rPr>
              <a:t>约翰</a:t>
            </a:r>
            <a:r>
              <a:rPr lang="en-US" altLang="zh-CN" sz="2400" b="1" dirty="0" smtClean="0">
                <a:ea typeface="宋体" panose="02010600030101010101" pitchFamily="2" charset="-122"/>
              </a:rPr>
              <a:t>·</a:t>
            </a:r>
            <a:r>
              <a:rPr lang="zh-CN" altLang="en-US" sz="2400" b="1" dirty="0" smtClean="0">
                <a:ea typeface="宋体" panose="02010600030101010101" pitchFamily="2" charset="-122"/>
              </a:rPr>
              <a:t>纳什是著名数学家，生前一直在普林斯顿任教，在</a:t>
            </a:r>
            <a:r>
              <a:rPr lang="en-US" altLang="zh-CN" sz="2400" b="1" dirty="0" smtClean="0">
                <a:ea typeface="宋体" panose="02010600030101010101" pitchFamily="2" charset="-122"/>
              </a:rPr>
              <a:t>1994</a:t>
            </a:r>
            <a:r>
              <a:rPr lang="zh-CN" altLang="en-US" sz="2400" b="1" dirty="0" smtClean="0">
                <a:ea typeface="宋体" panose="02010600030101010101" pitchFamily="2" charset="-122"/>
              </a:rPr>
              <a:t>年因博弈论获得诺贝尔经济学奖</a:t>
            </a:r>
            <a:r>
              <a:rPr lang="zh-CN" altLang="en-US" sz="2400" dirty="0" smtClean="0">
                <a:ea typeface="宋体" panose="02010600030101010101" pitchFamily="2" charset="-122"/>
              </a:rPr>
              <a:t>。他换有精神分裂症，</a:t>
            </a:r>
            <a:r>
              <a:rPr lang="zh-CN" altLang="en-US" sz="2400" b="1" dirty="0" smtClean="0">
                <a:ea typeface="宋体" panose="02010600030101010101" pitchFamily="2" charset="-122"/>
              </a:rPr>
              <a:t>而电影</a:t>
            </a:r>
            <a:r>
              <a:rPr lang="en-US" altLang="zh-CN" sz="2400" b="1" dirty="0" smtClean="0">
                <a:ea typeface="宋体" panose="02010600030101010101" pitchFamily="2" charset="-122"/>
              </a:rPr>
              <a:t>《</a:t>
            </a:r>
            <a:r>
              <a:rPr lang="zh-CN" altLang="en-US" sz="2400" b="1" dirty="0" smtClean="0">
                <a:ea typeface="宋体" panose="02010600030101010101" pitchFamily="2" charset="-122"/>
              </a:rPr>
              <a:t>美丽心灵</a:t>
            </a:r>
            <a:r>
              <a:rPr lang="en-US" altLang="zh-CN" sz="2400" b="1" dirty="0" smtClean="0">
                <a:ea typeface="宋体" panose="02010600030101010101" pitchFamily="2" charset="-122"/>
              </a:rPr>
              <a:t>》</a:t>
            </a:r>
            <a:r>
              <a:rPr lang="zh-CN" altLang="en-US" sz="2400" b="1" dirty="0" smtClean="0">
                <a:ea typeface="宋体" panose="02010600030101010101" pitchFamily="2" charset="-122"/>
              </a:rPr>
              <a:t>就是讲述纳什一生在博弈论上取得的突破性成就及其与精神分裂症抗争的感人事迹，曾获第</a:t>
            </a:r>
            <a:r>
              <a:rPr lang="en-US" altLang="zh-CN" sz="2400" b="1" dirty="0" smtClean="0">
                <a:ea typeface="宋体" panose="02010600030101010101" pitchFamily="2" charset="-122"/>
              </a:rPr>
              <a:t>74</a:t>
            </a:r>
            <a:r>
              <a:rPr lang="zh-CN" altLang="en-US" sz="2400" b="1" dirty="0" smtClean="0">
                <a:ea typeface="宋体" panose="02010600030101010101" pitchFamily="2" charset="-122"/>
              </a:rPr>
              <a:t>届奥斯卡最佳影片和最佳导演大奖。</a:t>
            </a:r>
            <a:endParaRPr lang="en-US" altLang="zh-CN" sz="2400" dirty="0" smtClean="0">
              <a:ea typeface="宋体" panose="02010600030101010101" pitchFamily="2" charset="-122"/>
              <a:sym typeface="Wingdings" panose="05000000000000000000" pitchFamily="2" charset="2"/>
            </a:endParaRPr>
          </a:p>
          <a:p>
            <a:pPr eaLnBrk="1" hangingPunct="1">
              <a:lnSpc>
                <a:spcPct val="80000"/>
              </a:lnSpc>
              <a:buFont typeface="Wingdings" panose="05000000000000000000" pitchFamily="2" charset="2"/>
              <a:buChar char="Ø"/>
            </a:pPr>
            <a:endParaRPr lang="en-US" altLang="zh-CN" sz="2400" dirty="0" smtClean="0">
              <a:ea typeface="宋体" panose="02010600030101010101" pitchFamily="2" charset="-122"/>
            </a:endParaRPr>
          </a:p>
          <a:p>
            <a:pPr eaLnBrk="1" hangingPunct="1">
              <a:lnSpc>
                <a:spcPct val="80000"/>
              </a:lnSpc>
              <a:buFont typeface="Wingdings" panose="05000000000000000000" pitchFamily="2" charset="2"/>
              <a:buChar char="Ø"/>
            </a:pPr>
            <a:r>
              <a:rPr lang="en-US" altLang="zh-CN" sz="2400" dirty="0" smtClean="0">
                <a:ea typeface="宋体" panose="02010600030101010101" pitchFamily="2" charset="-122"/>
              </a:rPr>
              <a:t>Game Playing in AI (typical case) :</a:t>
            </a:r>
          </a:p>
          <a:p>
            <a:pPr eaLnBrk="1" hangingPunct="1">
              <a:lnSpc>
                <a:spcPct val="80000"/>
              </a:lnSpc>
              <a:buFont typeface="Wingdings" panose="05000000000000000000" pitchFamily="2" charset="2"/>
              <a:buChar char="Ø"/>
            </a:pPr>
            <a:endParaRPr lang="en-US" altLang="zh-CN" sz="2400" dirty="0" smtClean="0">
              <a:ea typeface="宋体" panose="02010600030101010101" pitchFamily="2" charset="-122"/>
            </a:endParaRPr>
          </a:p>
          <a:p>
            <a:pPr lvl="1" eaLnBrk="1" hangingPunct="1">
              <a:lnSpc>
                <a:spcPct val="80000"/>
              </a:lnSpc>
              <a:buFont typeface="Wingdings" panose="05000000000000000000" pitchFamily="2" charset="2"/>
              <a:buChar char="Ø"/>
            </a:pPr>
            <a:r>
              <a:rPr lang="en-US" altLang="zh-CN" sz="2000" dirty="0" smtClean="0">
                <a:ea typeface="宋体" panose="02010600030101010101" pitchFamily="2" charset="-122"/>
              </a:rPr>
              <a:t>2-player</a:t>
            </a:r>
          </a:p>
          <a:p>
            <a:pPr lvl="1" eaLnBrk="1" hangingPunct="1">
              <a:lnSpc>
                <a:spcPct val="80000"/>
              </a:lnSpc>
              <a:buFont typeface="Wingdings" panose="05000000000000000000" pitchFamily="2" charset="2"/>
              <a:buChar char="Ø"/>
            </a:pPr>
            <a:r>
              <a:rPr lang="en-US" altLang="zh-CN" sz="2000" dirty="0" smtClean="0">
                <a:ea typeface="宋体" panose="02010600030101010101" pitchFamily="2" charset="-122"/>
              </a:rPr>
              <a:t>Zero-sum game of perfect information (fully observable)</a:t>
            </a:r>
            <a:r>
              <a:rPr lang="zh-CN" altLang="en-US" sz="2000" dirty="0" smtClean="0">
                <a:ea typeface="宋体" panose="02010600030101010101" pitchFamily="2" charset="-122"/>
              </a:rPr>
              <a:t>零和博弈</a:t>
            </a:r>
            <a:endParaRPr lang="en-US" altLang="zh-CN" sz="2000" dirty="0" smtClean="0">
              <a:ea typeface="宋体" panose="02010600030101010101" pitchFamily="2" charset="-122"/>
            </a:endParaRP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extLst>
      <p:ext uri="{BB962C8B-B14F-4D97-AF65-F5344CB8AC3E}">
        <p14:creationId xmlns:p14="http://schemas.microsoft.com/office/powerpoint/2010/main" val="25761968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4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sz="2800" smtClean="0">
                <a:ea typeface="宋体" panose="02010600030101010101" pitchFamily="2" charset="-122"/>
              </a:rPr>
              <a:t>Game Playing vs. Search   </a:t>
            </a:r>
          </a:p>
        </p:txBody>
      </p:sp>
      <p:sp>
        <p:nvSpPr>
          <p:cNvPr id="22531" name="Rectangle 3"/>
          <p:cNvSpPr>
            <a:spLocks noGrp="1" noChangeArrowheads="1"/>
          </p:cNvSpPr>
          <p:nvPr>
            <p:ph idx="1"/>
          </p:nvPr>
        </p:nvSpPr>
        <p:spPr>
          <a:xfrm>
            <a:off x="990600" y="1828800"/>
            <a:ext cx="7772400" cy="4114800"/>
          </a:xfrm>
          <a:prstGeom prst="rect">
            <a:avLst/>
          </a:prstGeom>
        </p:spPr>
        <p:txBody>
          <a:bodyPr/>
          <a:lstStyle/>
          <a:p>
            <a:pPr marL="0" indent="0" eaLnBrk="1" hangingPunct="1">
              <a:lnSpc>
                <a:spcPct val="80000"/>
              </a:lnSpc>
              <a:buNone/>
            </a:pPr>
            <a:r>
              <a:rPr lang="en-US" altLang="zh-CN" sz="1800" dirty="0" smtClean="0">
                <a:ea typeface="宋体" panose="02010600030101010101" pitchFamily="2" charset="-122"/>
              </a:rPr>
              <a:t> </a:t>
            </a:r>
            <a:endParaRPr lang="en-US" altLang="zh-CN" sz="1800" dirty="0" smtClean="0">
              <a:ea typeface="宋体" panose="02010600030101010101" pitchFamily="2" charset="-122"/>
              <a:cs typeface="Times New Roman" panose="02020603050405020304" pitchFamily="18" charset="0"/>
            </a:endParaRPr>
          </a:p>
          <a:p>
            <a:pPr eaLnBrk="1" hangingPunct="1">
              <a:lnSpc>
                <a:spcPct val="80000"/>
              </a:lnSpc>
              <a:buFont typeface="Wingdings" panose="05000000000000000000" pitchFamily="2" charset="2"/>
              <a:buChar char="Ø"/>
            </a:pPr>
            <a:r>
              <a:rPr lang="en-US" altLang="zh-CN" dirty="0" smtClean="0">
                <a:ea typeface="宋体" panose="02010600030101010101" pitchFamily="2" charset="-122"/>
              </a:rPr>
              <a:t>Game vs. search problem</a:t>
            </a:r>
          </a:p>
          <a:p>
            <a:pPr eaLnBrk="1" hangingPunct="1">
              <a:lnSpc>
                <a:spcPct val="80000"/>
              </a:lnSpc>
              <a:buFont typeface="Wingdings" panose="05000000000000000000" pitchFamily="2" charset="2"/>
              <a:buChar char="Ø"/>
            </a:pPr>
            <a:endParaRPr lang="en-US" altLang="zh-CN" dirty="0" smtClean="0">
              <a:ea typeface="宋体" panose="02010600030101010101" pitchFamily="2" charset="-122"/>
            </a:endParaRPr>
          </a:p>
          <a:p>
            <a:pPr eaLnBrk="1" hangingPunct="1">
              <a:lnSpc>
                <a:spcPct val="80000"/>
              </a:lnSpc>
              <a:buFont typeface="Wingdings" panose="05000000000000000000" pitchFamily="2" charset="2"/>
              <a:buChar char="Ø"/>
            </a:pPr>
            <a:r>
              <a:rPr lang="en-US" altLang="zh-CN" dirty="0" smtClean="0">
                <a:ea typeface="宋体" panose="02010600030101010101" pitchFamily="2" charset="-122"/>
              </a:rPr>
              <a:t>	"Unpredictable" opponent </a:t>
            </a:r>
            <a:r>
              <a:rPr lang="en-US" altLang="zh-CN" dirty="0" smtClean="0">
                <a:ea typeface="宋体" panose="02010600030101010101" pitchFamily="2" charset="-122"/>
                <a:sym typeface="Wingdings" panose="05000000000000000000" pitchFamily="2" charset="2"/>
              </a:rPr>
              <a:t></a:t>
            </a:r>
            <a:r>
              <a:rPr lang="en-US" altLang="zh-CN" dirty="0" smtClean="0">
                <a:ea typeface="宋体" panose="02010600030101010101" pitchFamily="2" charset="-122"/>
              </a:rPr>
              <a:t> specifying a move for every possible opponent reply
</a:t>
            </a:r>
          </a:p>
          <a:p>
            <a:pPr eaLnBrk="1" hangingPunct="1">
              <a:lnSpc>
                <a:spcPct val="80000"/>
              </a:lnSpc>
              <a:buFont typeface="Wingdings" panose="05000000000000000000" pitchFamily="2" charset="2"/>
              <a:buChar char="Ø"/>
            </a:pPr>
            <a:endParaRPr lang="en-US" altLang="zh-CN" dirty="0" smtClean="0">
              <a:ea typeface="宋体" panose="02010600030101010101" pitchFamily="2" charset="-122"/>
            </a:endParaRPr>
          </a:p>
          <a:p>
            <a:pPr eaLnBrk="1" hangingPunct="1">
              <a:lnSpc>
                <a:spcPct val="80000"/>
              </a:lnSpc>
              <a:buFont typeface="Wingdings" panose="05000000000000000000" pitchFamily="2" charset="2"/>
              <a:buChar char="Ø"/>
            </a:pPr>
            <a:r>
              <a:rPr lang="en-US" altLang="zh-CN" dirty="0" smtClean="0">
                <a:ea typeface="宋体" panose="02010600030101010101" pitchFamily="2" charset="-122"/>
              </a:rPr>
              <a:t>	Time limits </a:t>
            </a:r>
            <a:r>
              <a:rPr lang="en-US" altLang="zh-CN" dirty="0" smtClean="0">
                <a:ea typeface="宋体" panose="02010600030101010101" pitchFamily="2" charset="-122"/>
                <a:sym typeface="Wingdings" panose="05000000000000000000" pitchFamily="2" charset="2"/>
              </a:rPr>
              <a:t></a:t>
            </a:r>
            <a:r>
              <a:rPr lang="en-US" altLang="zh-CN" dirty="0" smtClean="0">
                <a:ea typeface="宋体" panose="02010600030101010101" pitchFamily="2" charset="-122"/>
              </a:rPr>
              <a:t> unlikely to find goal, must approximate</a:t>
            </a:r>
          </a:p>
          <a:p>
            <a:pPr lvl="1" eaLnBrk="1" hangingPunct="1">
              <a:lnSpc>
                <a:spcPct val="80000"/>
              </a:lnSpc>
              <a:buFont typeface="Wingdings" panose="05000000000000000000" pitchFamily="2" charset="2"/>
              <a:buChar char="Ø"/>
            </a:pPr>
            <a:endParaRPr lang="en-US" altLang="zh-CN" dirty="0" smtClean="0">
              <a:ea typeface="宋体" panose="02010600030101010101" pitchFamily="2" charset="-122"/>
            </a:endParaRPr>
          </a:p>
        </p:txBody>
      </p:sp>
    </p:spTree>
    <p:extLst>
      <p:ext uri="{BB962C8B-B14F-4D97-AF65-F5344CB8AC3E}">
        <p14:creationId xmlns:p14="http://schemas.microsoft.com/office/powerpoint/2010/main" val="8513768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5991" y="381000"/>
            <a:ext cx="8072119" cy="986591"/>
          </a:xfrm>
          <a:prstGeom prst="rect">
            <a:avLst/>
          </a:prstGeom>
        </p:spPr>
        <p:txBody>
          <a:bodyPr vert="horz" wrap="square" lIns="0" tIns="0" rIns="0" bIns="0" rtlCol="0">
            <a:noAutofit/>
          </a:bodyPr>
          <a:lstStyle/>
          <a:p>
            <a:pPr marL="2794000">
              <a:lnSpc>
                <a:spcPct val="100000"/>
              </a:lnSpc>
            </a:pPr>
            <a:r>
              <a:rPr sz="4400" spc="-65" dirty="0" smtClean="0">
                <a:latin typeface="Arial"/>
                <a:cs typeface="Arial"/>
              </a:rPr>
              <a:t>S</a:t>
            </a:r>
            <a:r>
              <a:rPr sz="4400" spc="0" dirty="0" smtClean="0">
                <a:latin typeface="Arial"/>
                <a:cs typeface="Arial"/>
              </a:rPr>
              <a:t>c</a:t>
            </a:r>
            <a:r>
              <a:rPr sz="4400" spc="-50" dirty="0" smtClean="0">
                <a:latin typeface="Arial"/>
                <a:cs typeface="Arial"/>
              </a:rPr>
              <a:t>hedu</a:t>
            </a:r>
            <a:r>
              <a:rPr sz="4400" spc="20" dirty="0" smtClean="0">
                <a:latin typeface="Arial"/>
                <a:cs typeface="Arial"/>
              </a:rPr>
              <a:t>l</a:t>
            </a:r>
            <a:r>
              <a:rPr sz="4400" spc="0" dirty="0" smtClean="0">
                <a:latin typeface="Arial"/>
                <a:cs typeface="Arial"/>
              </a:rPr>
              <a:t>e</a:t>
            </a:r>
            <a:endParaRPr sz="4400" dirty="0">
              <a:latin typeface="Arial"/>
              <a:cs typeface="Arial"/>
            </a:endParaRPr>
          </a:p>
        </p:txBody>
      </p:sp>
      <p:sp>
        <p:nvSpPr>
          <p:cNvPr id="4" name="object 4"/>
          <p:cNvSpPr txBox="1">
            <a:spLocks noGrp="1"/>
          </p:cNvSpPr>
          <p:nvPr>
            <p:ph type="sldNum" sz="quarter" idx="11"/>
          </p:nvPr>
        </p:nvSpPr>
        <p:spPr>
          <a:prstGeom prst="rect">
            <a:avLst/>
          </a:prstGeom>
        </p:spPr>
        <p:txBody>
          <a:bodyPr vert="horz" wrap="square" lIns="0" tIns="0" rIns="0" bIns="0" rtlCol="0">
            <a:noAutofit/>
          </a:bodyPr>
          <a:lstStyle/>
          <a:p>
            <a:pPr marL="114300">
              <a:lnSpc>
                <a:spcPct val="100000"/>
              </a:lnSpc>
            </a:pPr>
            <a:fld id="{81D60167-4931-47E6-BA6A-407CBD079E47}" type="slidenum">
              <a:rPr sz="1200" dirty="0" smtClean="0">
                <a:solidFill>
                  <a:srgbClr val="898989"/>
                </a:solidFill>
                <a:latin typeface="Arial"/>
                <a:cs typeface="Arial"/>
              </a:rPr>
              <a:t>2</a:t>
            </a:fld>
            <a:endParaRPr sz="1200">
              <a:latin typeface="Arial"/>
              <a:cs typeface="Arial"/>
            </a:endParaRPr>
          </a:p>
        </p:txBody>
      </p:sp>
      <p:sp>
        <p:nvSpPr>
          <p:cNvPr id="3" name="object 3"/>
          <p:cNvSpPr txBox="1"/>
          <p:nvPr/>
        </p:nvSpPr>
        <p:spPr>
          <a:xfrm>
            <a:off x="535940" y="1633220"/>
            <a:ext cx="5788660" cy="4157980"/>
          </a:xfrm>
          <a:prstGeom prst="rect">
            <a:avLst/>
          </a:prstGeom>
        </p:spPr>
        <p:txBody>
          <a:bodyPr vert="horz" wrap="square" lIns="0" tIns="0" rIns="0" bIns="0" rtlCol="0">
            <a:noAutofit/>
          </a:bodyPr>
          <a:lstStyle/>
          <a:p>
            <a:pPr marL="584200" indent="-571500">
              <a:lnSpc>
                <a:spcPct val="100000"/>
              </a:lnSpc>
              <a:buFont typeface="Wingdings" panose="05000000000000000000" pitchFamily="2" charset="2"/>
              <a:buChar char="Ø"/>
              <a:tabLst>
                <a:tab pos="354965" algn="l"/>
              </a:tabLst>
            </a:pPr>
            <a:r>
              <a:rPr sz="4000" b="1" spc="0" dirty="0" smtClean="0">
                <a:latin typeface="Arial"/>
                <a:cs typeface="Arial"/>
              </a:rPr>
              <a:t>I</a:t>
            </a:r>
            <a:r>
              <a:rPr sz="4000" b="1" spc="25" dirty="0" smtClean="0">
                <a:latin typeface="Arial"/>
                <a:cs typeface="Arial"/>
              </a:rPr>
              <a:t>n</a:t>
            </a:r>
            <a:r>
              <a:rPr sz="4000" b="1" spc="35" dirty="0" smtClean="0">
                <a:latin typeface="Arial"/>
                <a:cs typeface="Arial"/>
              </a:rPr>
              <a:t>t</a:t>
            </a:r>
            <a:r>
              <a:rPr sz="4000" b="1" spc="-45" dirty="0" smtClean="0">
                <a:latin typeface="Arial"/>
                <a:cs typeface="Arial"/>
              </a:rPr>
              <a:t>r</a:t>
            </a:r>
            <a:r>
              <a:rPr sz="4000" b="1" spc="25" dirty="0" smtClean="0">
                <a:latin typeface="Arial"/>
                <a:cs typeface="Arial"/>
              </a:rPr>
              <a:t>odu</a:t>
            </a:r>
            <a:r>
              <a:rPr sz="4000" b="1" spc="15" dirty="0" smtClean="0">
                <a:latin typeface="Arial"/>
                <a:cs typeface="Arial"/>
              </a:rPr>
              <a:t>c</a:t>
            </a:r>
            <a:r>
              <a:rPr sz="4000" b="1" spc="35" dirty="0" smtClean="0">
                <a:latin typeface="Arial"/>
                <a:cs typeface="Arial"/>
              </a:rPr>
              <a:t>t</a:t>
            </a:r>
            <a:r>
              <a:rPr sz="4000" b="1" spc="0" dirty="0" smtClean="0">
                <a:latin typeface="Arial"/>
                <a:cs typeface="Arial"/>
              </a:rPr>
              <a:t>i</a:t>
            </a:r>
            <a:r>
              <a:rPr sz="4000" b="1" spc="25" dirty="0" smtClean="0">
                <a:latin typeface="Arial"/>
                <a:cs typeface="Arial"/>
              </a:rPr>
              <a:t>o</a:t>
            </a:r>
            <a:r>
              <a:rPr sz="4000" b="1" spc="-20" dirty="0" smtClean="0">
                <a:latin typeface="Arial"/>
                <a:cs typeface="Arial"/>
              </a:rPr>
              <a:t>n</a:t>
            </a:r>
            <a:endParaRPr sz="4000" dirty="0">
              <a:latin typeface="Arial"/>
              <a:cs typeface="Arial"/>
            </a:endParaRPr>
          </a:p>
          <a:p>
            <a:pPr marL="571500" indent="-571500">
              <a:lnSpc>
                <a:spcPts val="750"/>
              </a:lnSpc>
              <a:spcBef>
                <a:spcPts val="10"/>
              </a:spcBef>
              <a:buFont typeface="Wingdings" panose="05000000000000000000" pitchFamily="2" charset="2"/>
              <a:buChar char="Ø"/>
            </a:pPr>
            <a:endParaRPr sz="4000" dirty="0"/>
          </a:p>
          <a:p>
            <a:pPr marL="584200" indent="-571500">
              <a:lnSpc>
                <a:spcPct val="100000"/>
              </a:lnSpc>
              <a:buFont typeface="Wingdings" panose="05000000000000000000" pitchFamily="2" charset="2"/>
              <a:buChar char="Ø"/>
              <a:tabLst>
                <a:tab pos="354965" algn="l"/>
              </a:tabLst>
            </a:pPr>
            <a:r>
              <a:rPr sz="4000" spc="30" dirty="0" smtClean="0">
                <a:latin typeface="Arial"/>
                <a:cs typeface="Arial"/>
              </a:rPr>
              <a:t>M</a:t>
            </a:r>
            <a:r>
              <a:rPr sz="4000" spc="20" dirty="0" smtClean="0">
                <a:latin typeface="Arial"/>
                <a:cs typeface="Arial"/>
              </a:rPr>
              <a:t>on</a:t>
            </a:r>
            <a:r>
              <a:rPr sz="4000" spc="-5" dirty="0" smtClean="0">
                <a:latin typeface="Arial"/>
                <a:cs typeface="Arial"/>
              </a:rPr>
              <a:t>t</a:t>
            </a:r>
            <a:r>
              <a:rPr sz="4000" spc="15" dirty="0" smtClean="0">
                <a:latin typeface="Arial"/>
                <a:cs typeface="Arial"/>
              </a:rPr>
              <a:t>e</a:t>
            </a:r>
            <a:r>
              <a:rPr sz="4000" spc="30" dirty="0" smtClean="0">
                <a:latin typeface="Arial"/>
                <a:cs typeface="Arial"/>
              </a:rPr>
              <a:t>-</a:t>
            </a:r>
            <a:r>
              <a:rPr sz="4000" spc="-15" dirty="0" smtClean="0">
                <a:latin typeface="Arial"/>
                <a:cs typeface="Arial"/>
              </a:rPr>
              <a:t>C</a:t>
            </a:r>
            <a:r>
              <a:rPr sz="4000" spc="20" dirty="0" smtClean="0">
                <a:latin typeface="Arial"/>
                <a:cs typeface="Arial"/>
              </a:rPr>
              <a:t>a</a:t>
            </a:r>
            <a:r>
              <a:rPr sz="4000" spc="30" dirty="0" smtClean="0">
                <a:latin typeface="Arial"/>
                <a:cs typeface="Arial"/>
              </a:rPr>
              <a:t>r</a:t>
            </a:r>
            <a:r>
              <a:rPr sz="4000" spc="-15" dirty="0" smtClean="0">
                <a:latin typeface="Arial"/>
                <a:cs typeface="Arial"/>
              </a:rPr>
              <a:t>l</a:t>
            </a:r>
            <a:r>
              <a:rPr sz="4000" spc="0" dirty="0" smtClean="0">
                <a:latin typeface="Arial"/>
                <a:cs typeface="Arial"/>
              </a:rPr>
              <a:t>o</a:t>
            </a:r>
            <a:r>
              <a:rPr sz="4000" spc="-270" dirty="0" smtClean="0">
                <a:latin typeface="Arial"/>
                <a:cs typeface="Arial"/>
              </a:rPr>
              <a:t> </a:t>
            </a:r>
            <a:r>
              <a:rPr sz="4000" spc="-75" dirty="0" smtClean="0">
                <a:latin typeface="Arial"/>
                <a:cs typeface="Arial"/>
              </a:rPr>
              <a:t>T</a:t>
            </a:r>
            <a:r>
              <a:rPr sz="4000" spc="30" dirty="0" smtClean="0">
                <a:latin typeface="Arial"/>
                <a:cs typeface="Arial"/>
              </a:rPr>
              <a:t>r</a:t>
            </a:r>
            <a:r>
              <a:rPr sz="4000" spc="20" dirty="0" smtClean="0">
                <a:latin typeface="Arial"/>
                <a:cs typeface="Arial"/>
              </a:rPr>
              <a:t>e</a:t>
            </a:r>
            <a:r>
              <a:rPr sz="4000" spc="0" dirty="0" smtClean="0">
                <a:latin typeface="Arial"/>
                <a:cs typeface="Arial"/>
              </a:rPr>
              <a:t>e</a:t>
            </a:r>
            <a:r>
              <a:rPr sz="4000" spc="-170" dirty="0" smtClean="0">
                <a:latin typeface="Arial"/>
                <a:cs typeface="Arial"/>
              </a:rPr>
              <a:t> </a:t>
            </a:r>
            <a:r>
              <a:rPr sz="4000" spc="-60" dirty="0" smtClean="0">
                <a:latin typeface="Arial"/>
                <a:cs typeface="Arial"/>
              </a:rPr>
              <a:t>S</a:t>
            </a:r>
            <a:r>
              <a:rPr sz="4000" spc="20" dirty="0" smtClean="0">
                <a:latin typeface="Arial"/>
                <a:cs typeface="Arial"/>
              </a:rPr>
              <a:t>ea</a:t>
            </a:r>
            <a:r>
              <a:rPr sz="4000" spc="30" dirty="0" smtClean="0">
                <a:latin typeface="Arial"/>
                <a:cs typeface="Arial"/>
              </a:rPr>
              <a:t>r</a:t>
            </a:r>
            <a:r>
              <a:rPr sz="4000" spc="0" dirty="0" smtClean="0">
                <a:latin typeface="Arial"/>
                <a:cs typeface="Arial"/>
              </a:rPr>
              <a:t>ch</a:t>
            </a:r>
            <a:endParaRPr sz="4000" dirty="0">
              <a:latin typeface="Arial"/>
              <a:cs typeface="Arial"/>
            </a:endParaRPr>
          </a:p>
          <a:p>
            <a:pPr marL="571500" indent="-571500">
              <a:lnSpc>
                <a:spcPts val="750"/>
              </a:lnSpc>
              <a:spcBef>
                <a:spcPts val="10"/>
              </a:spcBef>
              <a:buFont typeface="Wingdings" panose="05000000000000000000" pitchFamily="2" charset="2"/>
              <a:buChar char="Ø"/>
            </a:pPr>
            <a:endParaRPr sz="4000" dirty="0"/>
          </a:p>
          <a:p>
            <a:pPr marL="584200" indent="-571500">
              <a:lnSpc>
                <a:spcPct val="100000"/>
              </a:lnSpc>
              <a:buFont typeface="Wingdings" panose="05000000000000000000" pitchFamily="2" charset="2"/>
              <a:buChar char="Ø"/>
              <a:tabLst>
                <a:tab pos="354965" algn="l"/>
              </a:tabLst>
            </a:pPr>
            <a:r>
              <a:rPr sz="4000" spc="-60" dirty="0" smtClean="0">
                <a:latin typeface="Arial"/>
                <a:cs typeface="Arial"/>
              </a:rPr>
              <a:t>P</a:t>
            </a:r>
            <a:r>
              <a:rPr sz="4000" spc="20" dirty="0" smtClean="0">
                <a:latin typeface="Arial"/>
                <a:cs typeface="Arial"/>
              </a:rPr>
              <a:t>o</a:t>
            </a:r>
            <a:r>
              <a:rPr sz="4000" spc="-15" dirty="0" smtClean="0">
                <a:latin typeface="Arial"/>
                <a:cs typeface="Arial"/>
              </a:rPr>
              <a:t>li</a:t>
            </a:r>
            <a:r>
              <a:rPr sz="4000" spc="0" dirty="0" smtClean="0">
                <a:latin typeface="Arial"/>
                <a:cs typeface="Arial"/>
              </a:rPr>
              <a:t>cy</a:t>
            </a:r>
            <a:r>
              <a:rPr sz="4000" spc="10" dirty="0" smtClean="0">
                <a:latin typeface="Arial"/>
                <a:cs typeface="Arial"/>
              </a:rPr>
              <a:t> </a:t>
            </a:r>
            <a:r>
              <a:rPr sz="4000" spc="20" dirty="0" smtClean="0">
                <a:latin typeface="Arial"/>
                <a:cs typeface="Arial"/>
              </a:rPr>
              <a:t>an</a:t>
            </a:r>
            <a:r>
              <a:rPr sz="4000" spc="0" dirty="0" smtClean="0">
                <a:latin typeface="Arial"/>
                <a:cs typeface="Arial"/>
              </a:rPr>
              <a:t>d</a:t>
            </a:r>
            <a:r>
              <a:rPr sz="4000" spc="-70" dirty="0" smtClean="0">
                <a:latin typeface="Arial"/>
                <a:cs typeface="Arial"/>
              </a:rPr>
              <a:t> </a:t>
            </a:r>
            <a:r>
              <a:rPr sz="4000" spc="-260" dirty="0" smtClean="0">
                <a:latin typeface="Arial"/>
                <a:cs typeface="Arial"/>
              </a:rPr>
              <a:t>V</a:t>
            </a:r>
            <a:r>
              <a:rPr sz="4000" spc="20" dirty="0" smtClean="0">
                <a:latin typeface="Arial"/>
                <a:cs typeface="Arial"/>
              </a:rPr>
              <a:t>a</a:t>
            </a:r>
            <a:r>
              <a:rPr sz="4000" spc="-15" dirty="0" smtClean="0">
                <a:latin typeface="Arial"/>
                <a:cs typeface="Arial"/>
              </a:rPr>
              <a:t>l</a:t>
            </a:r>
            <a:r>
              <a:rPr sz="4000" spc="20" dirty="0" smtClean="0">
                <a:latin typeface="Arial"/>
                <a:cs typeface="Arial"/>
              </a:rPr>
              <a:t>u</a:t>
            </a:r>
            <a:r>
              <a:rPr sz="4000" spc="0" dirty="0" smtClean="0">
                <a:latin typeface="Arial"/>
                <a:cs typeface="Arial"/>
              </a:rPr>
              <a:t>e</a:t>
            </a:r>
            <a:r>
              <a:rPr sz="4000" spc="30" dirty="0" smtClean="0">
                <a:latin typeface="Arial"/>
                <a:cs typeface="Arial"/>
              </a:rPr>
              <a:t> </a:t>
            </a:r>
            <a:r>
              <a:rPr sz="4000" spc="-15" dirty="0" smtClean="0">
                <a:latin typeface="Arial"/>
                <a:cs typeface="Arial"/>
              </a:rPr>
              <a:t>N</a:t>
            </a:r>
            <a:r>
              <a:rPr sz="4000" spc="20" dirty="0" smtClean="0">
                <a:latin typeface="Arial"/>
                <a:cs typeface="Arial"/>
              </a:rPr>
              <a:t>e</a:t>
            </a:r>
            <a:r>
              <a:rPr sz="4000" spc="0" dirty="0" smtClean="0">
                <a:latin typeface="Arial"/>
                <a:cs typeface="Arial"/>
              </a:rPr>
              <a:t>t</a:t>
            </a:r>
            <a:r>
              <a:rPr sz="4000" spc="-15" dirty="0" smtClean="0">
                <a:latin typeface="Arial"/>
                <a:cs typeface="Arial"/>
              </a:rPr>
              <a:t>w</a:t>
            </a:r>
            <a:r>
              <a:rPr sz="4000" spc="20" dirty="0" smtClean="0">
                <a:latin typeface="Arial"/>
                <a:cs typeface="Arial"/>
              </a:rPr>
              <a:t>o</a:t>
            </a:r>
            <a:r>
              <a:rPr sz="4000" spc="30" dirty="0" smtClean="0">
                <a:latin typeface="Arial"/>
                <a:cs typeface="Arial"/>
              </a:rPr>
              <a:t>r</a:t>
            </a:r>
            <a:r>
              <a:rPr sz="4000" spc="0" dirty="0" smtClean="0">
                <a:latin typeface="Arial"/>
                <a:cs typeface="Arial"/>
              </a:rPr>
              <a:t>ks</a:t>
            </a:r>
            <a:endParaRPr sz="4000" dirty="0">
              <a:latin typeface="Arial"/>
              <a:cs typeface="Arial"/>
            </a:endParaRPr>
          </a:p>
          <a:p>
            <a:pPr marL="571500" indent="-571500">
              <a:lnSpc>
                <a:spcPts val="750"/>
              </a:lnSpc>
              <a:spcBef>
                <a:spcPts val="10"/>
              </a:spcBef>
              <a:buFont typeface="Wingdings" panose="05000000000000000000" pitchFamily="2" charset="2"/>
              <a:buChar char="Ø"/>
            </a:pPr>
            <a:endParaRPr sz="4000" dirty="0"/>
          </a:p>
          <a:p>
            <a:pPr marL="584200" indent="-571500">
              <a:lnSpc>
                <a:spcPct val="100000"/>
              </a:lnSpc>
              <a:buFont typeface="Wingdings" panose="05000000000000000000" pitchFamily="2" charset="2"/>
              <a:buChar char="Ø"/>
              <a:tabLst>
                <a:tab pos="354965" algn="l"/>
              </a:tabLst>
            </a:pPr>
            <a:r>
              <a:rPr sz="4000" spc="-15" dirty="0" smtClean="0">
                <a:latin typeface="Arial"/>
                <a:cs typeface="Arial"/>
              </a:rPr>
              <a:t>R</a:t>
            </a:r>
            <a:r>
              <a:rPr sz="4000" spc="20" dirty="0" smtClean="0">
                <a:latin typeface="Arial"/>
                <a:cs typeface="Arial"/>
              </a:rPr>
              <a:t>e</a:t>
            </a:r>
            <a:r>
              <a:rPr sz="4000" spc="0" dirty="0" smtClean="0">
                <a:latin typeface="Arial"/>
                <a:cs typeface="Arial"/>
              </a:rPr>
              <a:t>s</a:t>
            </a:r>
            <a:r>
              <a:rPr sz="4000" spc="20" dirty="0" smtClean="0">
                <a:latin typeface="Arial"/>
                <a:cs typeface="Arial"/>
              </a:rPr>
              <a:t>u</a:t>
            </a:r>
            <a:r>
              <a:rPr sz="4000" spc="-15" dirty="0" smtClean="0">
                <a:latin typeface="Arial"/>
                <a:cs typeface="Arial"/>
              </a:rPr>
              <a:t>l</a:t>
            </a:r>
            <a:r>
              <a:rPr sz="4000" spc="0" dirty="0" smtClean="0">
                <a:latin typeface="Arial"/>
                <a:cs typeface="Arial"/>
              </a:rPr>
              <a:t>ts</a:t>
            </a:r>
            <a:endParaRPr sz="4000" dirty="0">
              <a:latin typeface="Arial"/>
              <a:cs typeface="Arial"/>
            </a:endParaRPr>
          </a:p>
        </p:txBody>
      </p:sp>
      <p:pic>
        <p:nvPicPr>
          <p:cNvPr id="5"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7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Game Playing</a:t>
            </a:r>
          </a:p>
        </p:txBody>
      </p:sp>
      <p:sp>
        <p:nvSpPr>
          <p:cNvPr id="24579" name="Rectangle 3"/>
          <p:cNvSpPr>
            <a:spLocks noGrp="1" noChangeArrowheads="1"/>
          </p:cNvSpPr>
          <p:nvPr>
            <p:ph idx="1"/>
          </p:nvPr>
        </p:nvSpPr>
        <p:spPr>
          <a:xfrm>
            <a:off x="487362" y="1447800"/>
            <a:ext cx="7924800" cy="4343400"/>
          </a:xfrm>
          <a:prstGeom prst="rect">
            <a:avLst/>
          </a:prstGeom>
        </p:spPr>
        <p:txBody>
          <a:bodyPr/>
          <a:lstStyle/>
          <a:p>
            <a:pPr eaLnBrk="1" hangingPunct="1">
              <a:buFont typeface="Wingdings" panose="05000000000000000000" pitchFamily="2" charset="2"/>
              <a:buChar char="Ø"/>
            </a:pPr>
            <a:r>
              <a:rPr lang="en-US" altLang="zh-CN" dirty="0" smtClean="0">
                <a:ea typeface="宋体" panose="02010600030101010101" pitchFamily="2" charset="-122"/>
              </a:rPr>
              <a:t>Formal definition of a game: </a:t>
            </a:r>
          </a:p>
          <a:p>
            <a:pPr lvl="1" eaLnBrk="1" hangingPunct="1">
              <a:buFont typeface="Wingdings" panose="05000000000000000000" pitchFamily="2" charset="2"/>
              <a:buChar char="Ø"/>
            </a:pPr>
            <a:r>
              <a:rPr lang="en-US" altLang="zh-CN" dirty="0" smtClean="0">
                <a:ea typeface="宋体" panose="02010600030101010101" pitchFamily="2" charset="-122"/>
              </a:rPr>
              <a:t>Initial state</a:t>
            </a:r>
          </a:p>
          <a:p>
            <a:pPr lvl="1" eaLnBrk="1" hangingPunct="1">
              <a:buFont typeface="Wingdings" panose="05000000000000000000" pitchFamily="2" charset="2"/>
              <a:buChar char="Ø"/>
            </a:pPr>
            <a:r>
              <a:rPr lang="en-US" altLang="zh-CN" dirty="0" smtClean="0">
                <a:ea typeface="宋体" panose="02010600030101010101" pitchFamily="2" charset="-122"/>
              </a:rPr>
              <a:t>Successor function: returns list of </a:t>
            </a:r>
            <a:r>
              <a:rPr lang="en-US" altLang="zh-CN" i="1" dirty="0" smtClean="0">
                <a:ea typeface="宋体" panose="02010600030101010101" pitchFamily="2" charset="-122"/>
              </a:rPr>
              <a:t>(move, state)</a:t>
            </a:r>
            <a:r>
              <a:rPr lang="en-US" altLang="zh-CN" dirty="0" smtClean="0">
                <a:ea typeface="宋体" panose="02010600030101010101" pitchFamily="2" charset="-122"/>
              </a:rPr>
              <a:t> pairs</a:t>
            </a:r>
          </a:p>
          <a:p>
            <a:pPr lvl="1" eaLnBrk="1" hangingPunct="1">
              <a:buFont typeface="Wingdings" panose="05000000000000000000" pitchFamily="2" charset="2"/>
              <a:buChar char="Ø"/>
            </a:pPr>
            <a:r>
              <a:rPr lang="en-US" altLang="zh-CN" dirty="0" smtClean="0">
                <a:ea typeface="宋体" panose="02010600030101010101" pitchFamily="2" charset="-122"/>
              </a:rPr>
              <a:t>Terminal test: determines when game over</a:t>
            </a:r>
          </a:p>
          <a:p>
            <a:pPr lvl="2" eaLnBrk="1" hangingPunct="1">
              <a:buFont typeface="Wingdings" panose="05000000000000000000" pitchFamily="2" charset="2"/>
              <a:buChar char="Ø"/>
            </a:pPr>
            <a:r>
              <a:rPr lang="en-US" altLang="zh-CN" sz="2000" dirty="0" smtClean="0">
                <a:ea typeface="宋体" panose="02010600030101010101" pitchFamily="2" charset="-122"/>
              </a:rPr>
              <a:t>Terminal states: states where game ends</a:t>
            </a:r>
          </a:p>
          <a:p>
            <a:pPr lvl="1" eaLnBrk="1" hangingPunct="1">
              <a:buFont typeface="Wingdings" panose="05000000000000000000" pitchFamily="2" charset="2"/>
              <a:buChar char="Ø"/>
            </a:pPr>
            <a:r>
              <a:rPr lang="en-US" altLang="zh-CN" dirty="0" smtClean="0">
                <a:ea typeface="宋体" panose="02010600030101010101" pitchFamily="2" charset="-122"/>
              </a:rPr>
              <a:t>Utility function (objective function or </a:t>
            </a:r>
            <a:r>
              <a:rPr lang="en-US" altLang="zh-CN" dirty="0" smtClean="0">
                <a:solidFill>
                  <a:srgbClr val="FF0000"/>
                </a:solidFill>
                <a:ea typeface="宋体" panose="02010600030101010101" pitchFamily="2" charset="-122"/>
              </a:rPr>
              <a:t>payoff</a:t>
            </a:r>
            <a:r>
              <a:rPr lang="en-US" altLang="zh-CN" dirty="0" smtClean="0">
                <a:ea typeface="宋体" panose="02010600030101010101" pitchFamily="2" charset="-122"/>
              </a:rPr>
              <a:t> function): gives numeric value for </a:t>
            </a:r>
            <a:r>
              <a:rPr lang="en-US" altLang="zh-CN" dirty="0" smtClean="0">
                <a:solidFill>
                  <a:schemeClr val="accent2"/>
                </a:solidFill>
                <a:ea typeface="宋体" panose="02010600030101010101" pitchFamily="2" charset="-122"/>
              </a:rPr>
              <a:t>terminal states</a:t>
            </a:r>
          </a:p>
          <a:p>
            <a:pPr lvl="1" eaLnBrk="1" hangingPunct="1">
              <a:buFont typeface="Wingdings" panose="05000000000000000000" pitchFamily="2" charset="2"/>
              <a:buChar char="Ø"/>
            </a:pPr>
            <a:endParaRPr lang="en-US" altLang="zh-CN" dirty="0" smtClean="0">
              <a:ea typeface="宋体" panose="02010600030101010101" pitchFamily="2" charset="-122"/>
            </a:endParaRPr>
          </a:p>
        </p:txBody>
      </p:sp>
      <p:sp>
        <p:nvSpPr>
          <p:cNvPr id="24580" name="Text Box 4"/>
          <p:cNvSpPr txBox="1">
            <a:spLocks noChangeArrowheads="1"/>
          </p:cNvSpPr>
          <p:nvPr/>
        </p:nvSpPr>
        <p:spPr bwMode="auto">
          <a:xfrm>
            <a:off x="1371600" y="5867400"/>
            <a:ext cx="597376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eaLnBrk="1" hangingPunct="1">
              <a:spcBef>
                <a:spcPct val="0"/>
              </a:spcBef>
            </a:pPr>
            <a:r>
              <a:rPr lang="en-US" altLang="zh-CN" dirty="0">
                <a:ea typeface="宋体" panose="02010600030101010101" pitchFamily="2" charset="-122"/>
              </a:rPr>
              <a:t>We will consider games with 2 players (</a:t>
            </a:r>
            <a:r>
              <a:rPr lang="en-US" altLang="zh-CN" b="1" dirty="0">
                <a:solidFill>
                  <a:srgbClr val="FF0000"/>
                </a:solidFill>
                <a:ea typeface="宋体" panose="02010600030101010101" pitchFamily="2" charset="-122"/>
              </a:rPr>
              <a:t>Max and Min</a:t>
            </a:r>
            <a:r>
              <a:rPr lang="en-US" altLang="zh-CN" dirty="0">
                <a:ea typeface="宋体" panose="02010600030101010101" pitchFamily="2" charset="-122"/>
              </a:rPr>
              <a:t>); </a:t>
            </a:r>
          </a:p>
          <a:p>
            <a:pPr algn="ctr" eaLnBrk="1" hangingPunct="1">
              <a:spcBef>
                <a:spcPct val="0"/>
              </a:spcBef>
            </a:pPr>
            <a:r>
              <a:rPr lang="en-US" altLang="zh-CN" b="1" dirty="0">
                <a:solidFill>
                  <a:srgbClr val="FF0000"/>
                </a:solidFill>
                <a:ea typeface="宋体" panose="02010600030101010101" pitchFamily="2" charset="-122"/>
              </a:rPr>
              <a:t>Max moves first. </a:t>
            </a:r>
          </a:p>
        </p:txBody>
      </p:sp>
    </p:spTree>
    <p:extLst>
      <p:ext uri="{BB962C8B-B14F-4D97-AF65-F5344CB8AC3E}">
        <p14:creationId xmlns:p14="http://schemas.microsoft.com/office/powerpoint/2010/main" val="7091183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381000" y="609600"/>
            <a:ext cx="8072119" cy="986591"/>
          </a:xfrm>
        </p:spPr>
        <p:txBody>
          <a:bodyPr/>
          <a:lstStyle/>
          <a:p>
            <a:pPr eaLnBrk="1" hangingPunct="1"/>
            <a:r>
              <a:rPr lang="en-US" altLang="zh-CN" dirty="0" smtClean="0">
                <a:ea typeface="宋体" panose="02010600030101010101" pitchFamily="2" charset="-122"/>
              </a:rPr>
              <a:t>Game Tree Example:</a:t>
            </a:r>
            <a:br>
              <a:rPr lang="en-US" altLang="zh-CN" dirty="0" smtClean="0">
                <a:ea typeface="宋体" panose="02010600030101010101" pitchFamily="2" charset="-122"/>
              </a:rPr>
            </a:br>
            <a:r>
              <a:rPr lang="en-US" altLang="zh-CN" dirty="0" smtClean="0">
                <a:ea typeface="宋体" panose="02010600030101010101" pitchFamily="2" charset="-122"/>
              </a:rPr>
              <a:t>Tic-Tac-Toe</a:t>
            </a:r>
          </a:p>
        </p:txBody>
      </p:sp>
      <p:pic>
        <p:nvPicPr>
          <p:cNvPr id="26627" name="Picture 3" descr="tictactoe"/>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2514600" y="1905000"/>
            <a:ext cx="6165850" cy="43894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44197" name="Text Box 5"/>
          <p:cNvSpPr txBox="1">
            <a:spLocks noChangeArrowheads="1"/>
          </p:cNvSpPr>
          <p:nvPr/>
        </p:nvSpPr>
        <p:spPr bwMode="auto">
          <a:xfrm>
            <a:off x="212725" y="5222875"/>
            <a:ext cx="157003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2400">
                <a:solidFill>
                  <a:srgbClr val="FF0000"/>
                </a:solidFill>
                <a:ea typeface="宋体" panose="02010600030101010101" pitchFamily="2" charset="-122"/>
              </a:rPr>
              <a:t>Tree from</a:t>
            </a:r>
          </a:p>
          <a:p>
            <a:pPr eaLnBrk="1" hangingPunct="1">
              <a:spcBef>
                <a:spcPct val="0"/>
              </a:spcBef>
            </a:pPr>
            <a:r>
              <a:rPr lang="en-US" altLang="zh-CN" sz="2400">
                <a:solidFill>
                  <a:srgbClr val="FF0000"/>
                </a:solidFill>
                <a:ea typeface="宋体" panose="02010600030101010101" pitchFamily="2" charset="-122"/>
              </a:rPr>
              <a:t>Max’s </a:t>
            </a:r>
          </a:p>
          <a:p>
            <a:pPr eaLnBrk="1" hangingPunct="1">
              <a:spcBef>
                <a:spcPct val="0"/>
              </a:spcBef>
            </a:pPr>
            <a:r>
              <a:rPr lang="en-US" altLang="zh-CN" sz="2400">
                <a:solidFill>
                  <a:srgbClr val="FF0000"/>
                </a:solidFill>
                <a:ea typeface="宋体" panose="02010600030101010101" pitchFamily="2" charset="-122"/>
              </a:rPr>
              <a:t>perspective</a:t>
            </a: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extLst>
      <p:ext uri="{BB962C8B-B14F-4D97-AF65-F5344CB8AC3E}">
        <p14:creationId xmlns:p14="http://schemas.microsoft.com/office/powerpoint/2010/main" val="5779212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4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6125"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bldLst>
      <p:bldP spid="154419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381000" y="1066800"/>
            <a:ext cx="8072119" cy="986591"/>
          </a:xfrm>
        </p:spPr>
        <p:txBody>
          <a:bodyPr/>
          <a:lstStyle/>
          <a:p>
            <a:pPr eaLnBrk="1" hangingPunct="1"/>
            <a:r>
              <a:rPr lang="en-US" altLang="zh-CN" dirty="0" smtClean="0">
                <a:ea typeface="宋体" panose="02010600030101010101" pitchFamily="2" charset="-122"/>
              </a:rPr>
              <a:t>Minimax Algorithm</a:t>
            </a:r>
          </a:p>
        </p:txBody>
      </p:sp>
      <p:sp>
        <p:nvSpPr>
          <p:cNvPr id="28675" name="Rectangle 3"/>
          <p:cNvSpPr>
            <a:spLocks noGrp="1" noChangeArrowheads="1"/>
          </p:cNvSpPr>
          <p:nvPr>
            <p:ph idx="1"/>
          </p:nvPr>
        </p:nvSpPr>
        <p:spPr>
          <a:xfrm>
            <a:off x="835659" y="2309687"/>
            <a:ext cx="7772400" cy="4114800"/>
          </a:xfrm>
          <a:prstGeom prst="rect">
            <a:avLst/>
          </a:prstGeom>
        </p:spPr>
        <p:txBody>
          <a:bodyPr/>
          <a:lstStyle/>
          <a:p>
            <a:pPr eaLnBrk="1" hangingPunct="1">
              <a:buFont typeface="Wingdings" panose="05000000000000000000" pitchFamily="2" charset="2"/>
              <a:buChar char="Ø"/>
            </a:pPr>
            <a:r>
              <a:rPr lang="en-US" altLang="zh-CN" dirty="0" smtClean="0">
                <a:ea typeface="宋体" panose="02010600030101010101" pitchFamily="2" charset="-122"/>
              </a:rPr>
              <a:t>Minimax algorithm</a:t>
            </a:r>
          </a:p>
          <a:p>
            <a:pPr lvl="1" eaLnBrk="1" hangingPunct="1">
              <a:buFont typeface="Wingdings" panose="05000000000000000000" pitchFamily="2" charset="2"/>
              <a:buChar char="Ø"/>
            </a:pPr>
            <a:r>
              <a:rPr lang="en-US" altLang="zh-CN" dirty="0" smtClean="0">
                <a:ea typeface="宋体" panose="02010600030101010101" pitchFamily="2" charset="-122"/>
              </a:rPr>
              <a:t>Perfect play for deterministic, 2-player game</a:t>
            </a:r>
          </a:p>
          <a:p>
            <a:pPr lvl="1" eaLnBrk="1" hangingPunct="1">
              <a:buFont typeface="Wingdings" panose="05000000000000000000" pitchFamily="2" charset="2"/>
              <a:buChar char="Ø"/>
            </a:pPr>
            <a:r>
              <a:rPr lang="en-US" altLang="zh-CN" dirty="0" smtClean="0">
                <a:ea typeface="宋体" panose="02010600030101010101" pitchFamily="2" charset="-122"/>
              </a:rPr>
              <a:t>Max  tries to </a:t>
            </a:r>
            <a:r>
              <a:rPr lang="en-US" altLang="zh-CN" sz="2800" dirty="0" smtClean="0">
                <a:ea typeface="宋体" panose="02010600030101010101" pitchFamily="2" charset="-122"/>
              </a:rPr>
              <a:t>maximize</a:t>
            </a:r>
            <a:r>
              <a:rPr lang="en-US" altLang="zh-CN" dirty="0" smtClean="0">
                <a:ea typeface="宋体" panose="02010600030101010101" pitchFamily="2" charset="-122"/>
              </a:rPr>
              <a:t> its score  </a:t>
            </a:r>
          </a:p>
          <a:p>
            <a:pPr lvl="1" eaLnBrk="1" hangingPunct="1">
              <a:buFont typeface="Wingdings" panose="05000000000000000000" pitchFamily="2" charset="2"/>
              <a:buChar char="Ø"/>
            </a:pPr>
            <a:r>
              <a:rPr lang="en-US" altLang="zh-CN" dirty="0" smtClean="0">
                <a:ea typeface="宋体" panose="02010600030101010101" pitchFamily="2" charset="-122"/>
              </a:rPr>
              <a:t>Min  tries to minimize Max’s score (Min)</a:t>
            </a:r>
          </a:p>
          <a:p>
            <a:pPr lvl="1" eaLnBrk="1" hangingPunct="1">
              <a:buFont typeface="Wingdings" panose="05000000000000000000" pitchFamily="2" charset="2"/>
              <a:buChar char="Ø"/>
            </a:pPr>
            <a:r>
              <a:rPr lang="en-US" altLang="zh-CN" dirty="0" smtClean="0">
                <a:ea typeface="宋体" panose="02010600030101010101" pitchFamily="2" charset="-122"/>
              </a:rPr>
              <a:t>Goal: move to position of highest </a:t>
            </a:r>
            <a:r>
              <a:rPr lang="en-US" altLang="zh-CN" dirty="0" smtClean="0">
                <a:solidFill>
                  <a:srgbClr val="FF0000"/>
                </a:solidFill>
                <a:ea typeface="宋体" panose="02010600030101010101" pitchFamily="2" charset="-122"/>
              </a:rPr>
              <a:t>minimax value </a:t>
            </a:r>
          </a:p>
          <a:p>
            <a:pPr lvl="1" eaLnBrk="1" hangingPunct="1">
              <a:buFont typeface="Wingdings" panose="05000000000000000000" pitchFamily="2" charset="2"/>
              <a:buChar char="Ø"/>
            </a:pPr>
            <a:r>
              <a:rPr lang="en-US" altLang="zh-CN" dirty="0" smtClean="0">
                <a:ea typeface="宋体" panose="02010600030101010101" pitchFamily="2" charset="-122"/>
              </a:rPr>
              <a:t>	</a:t>
            </a:r>
            <a:r>
              <a:rPr lang="en-US" altLang="zh-CN" dirty="0" smtClean="0">
                <a:ea typeface="宋体" panose="02010600030101010101" pitchFamily="2" charset="-122"/>
                <a:sym typeface="Wingdings" panose="05000000000000000000" pitchFamily="2" charset="2"/>
              </a:rPr>
              <a:t> </a:t>
            </a:r>
            <a:r>
              <a:rPr lang="en-US" altLang="zh-CN" dirty="0" smtClean="0">
                <a:ea typeface="宋体" panose="02010600030101010101" pitchFamily="2" charset="-122"/>
              </a:rPr>
              <a:t>Identify best achievable payoff against best play</a:t>
            </a: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15200" y="5638800"/>
            <a:ext cx="406400" cy="406400"/>
          </a:xfrm>
          <a:prstGeom prst="rect">
            <a:avLst/>
          </a:prstGeom>
        </p:spPr>
      </p:pic>
    </p:spTree>
    <p:extLst>
      <p:ext uri="{BB962C8B-B14F-4D97-AF65-F5344CB8AC3E}">
        <p14:creationId xmlns:p14="http://schemas.microsoft.com/office/powerpoint/2010/main" val="39929046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1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33400" y="228600"/>
            <a:ext cx="8072119" cy="986591"/>
          </a:xfrm>
        </p:spPr>
        <p:txBody>
          <a:bodyPr/>
          <a:lstStyle/>
          <a:p>
            <a:pPr eaLnBrk="1" hangingPunct="1"/>
            <a:r>
              <a:rPr lang="en-US" altLang="zh-CN" dirty="0" smtClean="0">
                <a:ea typeface="宋体" panose="02010600030101010101" pitchFamily="2" charset="-122"/>
              </a:rPr>
              <a:t>Minimax Algorithm  </a:t>
            </a:r>
          </a:p>
        </p:txBody>
      </p:sp>
      <p:pic>
        <p:nvPicPr>
          <p:cNvPr id="3072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5625" t="25000" r="15625" b="11458"/>
          <a:stretch>
            <a:fillRect/>
          </a:stretch>
        </p:blipFill>
        <p:spPr>
          <a:xfrm>
            <a:off x="424362" y="914400"/>
            <a:ext cx="8290193" cy="5734050"/>
          </a:xfrm>
          <a:prstGeom prst="rect">
            <a:avLst/>
          </a:prstGeom>
          <a:noFill/>
        </p:spPr>
      </p:pic>
    </p:spTree>
    <p:extLst>
      <p:ext uri="{BB962C8B-B14F-4D97-AF65-F5344CB8AC3E}">
        <p14:creationId xmlns:p14="http://schemas.microsoft.com/office/powerpoint/2010/main" val="2500904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28600" y="272714"/>
            <a:ext cx="8072119" cy="986591"/>
          </a:xfrm>
        </p:spPr>
        <p:txBody>
          <a:bodyPr/>
          <a:lstStyle/>
          <a:p>
            <a:pPr eaLnBrk="1" hangingPunct="1"/>
            <a:r>
              <a:rPr lang="en-US" altLang="zh-CN" smtClean="0">
                <a:ea typeface="宋体" panose="02010600030101010101" pitchFamily="2" charset="-122"/>
              </a:rPr>
              <a:t>Minimax Algorithm  </a:t>
            </a:r>
          </a:p>
        </p:txBody>
      </p:sp>
      <p:pic>
        <p:nvPicPr>
          <p:cNvPr id="32771" name="Picture 3" descr="minimax"/>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1447800" y="1662113"/>
            <a:ext cx="7162800" cy="4495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2772" name="Group 6"/>
          <p:cNvGrpSpPr>
            <a:grpSpLocks/>
          </p:cNvGrpSpPr>
          <p:nvPr/>
        </p:nvGrpSpPr>
        <p:grpSpPr bwMode="auto">
          <a:xfrm>
            <a:off x="457200" y="5638800"/>
            <a:ext cx="1600200" cy="519113"/>
            <a:chOff x="288" y="3552"/>
            <a:chExt cx="1008" cy="327"/>
          </a:xfrm>
        </p:grpSpPr>
        <p:sp>
          <p:nvSpPr>
            <p:cNvPr id="32773" name="Rectangle 4"/>
            <p:cNvSpPr>
              <a:spLocks noChangeArrowheads="1"/>
            </p:cNvSpPr>
            <p:nvPr/>
          </p:nvSpPr>
          <p:spPr bwMode="auto">
            <a:xfrm>
              <a:off x="768" y="3552"/>
              <a:ext cx="528"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endParaRPr lang="zh-CN" altLang="en-US" sz="2400">
                <a:ea typeface="宋体" panose="02010600030101010101" pitchFamily="2" charset="-122"/>
              </a:endParaRPr>
            </a:p>
          </p:txBody>
        </p:sp>
        <p:sp>
          <p:nvSpPr>
            <p:cNvPr id="32774" name="Text Box 5"/>
            <p:cNvSpPr txBox="1">
              <a:spLocks noChangeArrowheads="1"/>
            </p:cNvSpPr>
            <p:nvPr/>
          </p:nvSpPr>
          <p:spPr bwMode="auto">
            <a:xfrm>
              <a:off x="288" y="3648"/>
              <a:ext cx="10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solidFill>
                    <a:schemeClr val="accent2"/>
                  </a:solidFill>
                  <a:ea typeface="宋体" panose="02010600030101010101" pitchFamily="2" charset="-122"/>
                </a:rPr>
                <a:t>Payoff for Max</a:t>
              </a:r>
            </a:p>
          </p:txBody>
        </p:sp>
      </p:gr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extLst>
      <p:ext uri="{BB962C8B-B14F-4D97-AF65-F5344CB8AC3E}">
        <p14:creationId xmlns:p14="http://schemas.microsoft.com/office/powerpoint/2010/main" val="37695855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9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62281" y="870283"/>
            <a:ext cx="8072119" cy="986591"/>
          </a:xfrm>
        </p:spPr>
        <p:txBody>
          <a:bodyPr/>
          <a:lstStyle/>
          <a:p>
            <a:pPr eaLnBrk="1" hangingPunct="1"/>
            <a:r>
              <a:rPr lang="en-US" altLang="zh-CN" dirty="0" smtClean="0">
                <a:ea typeface="宋体" panose="02010600030101010101" pitchFamily="2" charset="-122"/>
              </a:rPr>
              <a:t>Minimax Algorithm (cont’d)</a:t>
            </a:r>
          </a:p>
        </p:txBody>
      </p:sp>
      <p:pic>
        <p:nvPicPr>
          <p:cNvPr id="34819" name="Picture 3" descr="minimax"/>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1371600" y="1828800"/>
            <a:ext cx="7162800" cy="4495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0" name="Text Box 4"/>
          <p:cNvSpPr txBox="1">
            <a:spLocks noChangeArrowheads="1"/>
          </p:cNvSpPr>
          <p:nvPr/>
        </p:nvSpPr>
        <p:spPr bwMode="auto">
          <a:xfrm>
            <a:off x="28194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3</a:t>
            </a:r>
          </a:p>
        </p:txBody>
      </p:sp>
      <p:sp>
        <p:nvSpPr>
          <p:cNvPr id="34821" name="Text Box 5"/>
          <p:cNvSpPr txBox="1">
            <a:spLocks noChangeArrowheads="1"/>
          </p:cNvSpPr>
          <p:nvPr/>
        </p:nvSpPr>
        <p:spPr bwMode="auto">
          <a:xfrm>
            <a:off x="38100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9</a:t>
            </a:r>
          </a:p>
        </p:txBody>
      </p:sp>
      <p:sp>
        <p:nvSpPr>
          <p:cNvPr id="34822" name="Text Box 6"/>
          <p:cNvSpPr txBox="1">
            <a:spLocks noChangeArrowheads="1"/>
          </p:cNvSpPr>
          <p:nvPr/>
        </p:nvSpPr>
        <p:spPr bwMode="auto">
          <a:xfrm>
            <a:off x="48006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0</a:t>
            </a:r>
          </a:p>
        </p:txBody>
      </p:sp>
      <p:sp>
        <p:nvSpPr>
          <p:cNvPr id="34823" name="Text Box 7"/>
          <p:cNvSpPr txBox="1">
            <a:spLocks noChangeArrowheads="1"/>
          </p:cNvSpPr>
          <p:nvPr/>
        </p:nvSpPr>
        <p:spPr bwMode="auto">
          <a:xfrm>
            <a:off x="57912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7</a:t>
            </a:r>
          </a:p>
        </p:txBody>
      </p:sp>
      <p:sp>
        <p:nvSpPr>
          <p:cNvPr id="34824" name="Text Box 8"/>
          <p:cNvSpPr txBox="1">
            <a:spLocks noChangeArrowheads="1"/>
          </p:cNvSpPr>
          <p:nvPr/>
        </p:nvSpPr>
        <p:spPr bwMode="auto">
          <a:xfrm>
            <a:off x="67056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2</a:t>
            </a:r>
          </a:p>
        </p:txBody>
      </p:sp>
      <p:sp>
        <p:nvSpPr>
          <p:cNvPr id="34825" name="Text Box 9"/>
          <p:cNvSpPr txBox="1">
            <a:spLocks noChangeArrowheads="1"/>
          </p:cNvSpPr>
          <p:nvPr/>
        </p:nvSpPr>
        <p:spPr bwMode="auto">
          <a:xfrm>
            <a:off x="76962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6</a:t>
            </a:r>
          </a:p>
        </p:txBody>
      </p:sp>
      <p:sp>
        <p:nvSpPr>
          <p:cNvPr id="34826" name="Line 10"/>
          <p:cNvSpPr>
            <a:spLocks noChangeShapeType="1"/>
          </p:cNvSpPr>
          <p:nvPr/>
        </p:nvSpPr>
        <p:spPr bwMode="auto">
          <a:xfrm flipV="1">
            <a:off x="3048000" y="4953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27" name="Line 11"/>
          <p:cNvSpPr>
            <a:spLocks noChangeShapeType="1"/>
          </p:cNvSpPr>
          <p:nvPr/>
        </p:nvSpPr>
        <p:spPr bwMode="auto">
          <a:xfrm flipH="1" flipV="1">
            <a:off x="4038600" y="4876800"/>
            <a:ext cx="2286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28" name="Line 12"/>
          <p:cNvSpPr>
            <a:spLocks noChangeShapeType="1"/>
          </p:cNvSpPr>
          <p:nvPr/>
        </p:nvSpPr>
        <p:spPr bwMode="auto">
          <a:xfrm flipV="1">
            <a:off x="5029200" y="4876800"/>
            <a:ext cx="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29" name="Line 13"/>
          <p:cNvSpPr>
            <a:spLocks noChangeShapeType="1"/>
          </p:cNvSpPr>
          <p:nvPr/>
        </p:nvSpPr>
        <p:spPr bwMode="auto">
          <a:xfrm flipH="1" flipV="1">
            <a:off x="6019800" y="4876800"/>
            <a:ext cx="228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30" name="Line 14"/>
          <p:cNvSpPr>
            <a:spLocks noChangeShapeType="1"/>
          </p:cNvSpPr>
          <p:nvPr/>
        </p:nvSpPr>
        <p:spPr bwMode="auto">
          <a:xfrm flipV="1">
            <a:off x="6629400" y="4876800"/>
            <a:ext cx="762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31" name="Line 15"/>
          <p:cNvSpPr>
            <a:spLocks noChangeShapeType="1"/>
          </p:cNvSpPr>
          <p:nvPr/>
        </p:nvSpPr>
        <p:spPr bwMode="auto">
          <a:xfrm flipH="1" flipV="1">
            <a:off x="7010400" y="4876800"/>
            <a:ext cx="2286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32" name="Line 16"/>
          <p:cNvSpPr>
            <a:spLocks noChangeShapeType="1"/>
          </p:cNvSpPr>
          <p:nvPr/>
        </p:nvSpPr>
        <p:spPr bwMode="auto">
          <a:xfrm flipV="1">
            <a:off x="7543800" y="4876800"/>
            <a:ext cx="152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33" name="Line 17"/>
          <p:cNvSpPr>
            <a:spLocks noChangeShapeType="1"/>
          </p:cNvSpPr>
          <p:nvPr/>
        </p:nvSpPr>
        <p:spPr bwMode="auto">
          <a:xfrm flipH="1" flipV="1">
            <a:off x="8001000" y="4876800"/>
            <a:ext cx="2286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34" name="Line 18"/>
          <p:cNvSpPr>
            <a:spLocks noChangeShapeType="1"/>
          </p:cNvSpPr>
          <p:nvPr/>
        </p:nvSpPr>
        <p:spPr bwMode="auto">
          <a:xfrm flipV="1">
            <a:off x="3581400" y="4876800"/>
            <a:ext cx="1524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35" name="Line 19"/>
          <p:cNvSpPr>
            <a:spLocks noChangeShapeType="1"/>
          </p:cNvSpPr>
          <p:nvPr/>
        </p:nvSpPr>
        <p:spPr bwMode="auto">
          <a:xfrm flipV="1">
            <a:off x="2286000" y="4876800"/>
            <a:ext cx="457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36" name="Line 20"/>
          <p:cNvSpPr>
            <a:spLocks noChangeShapeType="1"/>
          </p:cNvSpPr>
          <p:nvPr/>
        </p:nvSpPr>
        <p:spPr bwMode="auto">
          <a:xfrm flipV="1">
            <a:off x="5562600" y="4876800"/>
            <a:ext cx="1524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4837" name="Group 22"/>
          <p:cNvGrpSpPr>
            <a:grpSpLocks/>
          </p:cNvGrpSpPr>
          <p:nvPr/>
        </p:nvGrpSpPr>
        <p:grpSpPr bwMode="auto">
          <a:xfrm>
            <a:off x="457200" y="5638800"/>
            <a:ext cx="1600200" cy="519113"/>
            <a:chOff x="288" y="3552"/>
            <a:chExt cx="1008" cy="327"/>
          </a:xfrm>
        </p:grpSpPr>
        <p:sp>
          <p:nvSpPr>
            <p:cNvPr id="34838" name="Rectangle 23"/>
            <p:cNvSpPr>
              <a:spLocks noChangeArrowheads="1"/>
            </p:cNvSpPr>
            <p:nvPr/>
          </p:nvSpPr>
          <p:spPr bwMode="auto">
            <a:xfrm>
              <a:off x="768" y="3552"/>
              <a:ext cx="528"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endParaRPr lang="zh-CN" altLang="en-US" sz="2400">
                <a:ea typeface="宋体" panose="02010600030101010101" pitchFamily="2" charset="-122"/>
              </a:endParaRPr>
            </a:p>
          </p:txBody>
        </p:sp>
        <p:sp>
          <p:nvSpPr>
            <p:cNvPr id="34839" name="Text Box 24"/>
            <p:cNvSpPr txBox="1">
              <a:spLocks noChangeArrowheads="1"/>
            </p:cNvSpPr>
            <p:nvPr/>
          </p:nvSpPr>
          <p:spPr bwMode="auto">
            <a:xfrm>
              <a:off x="288" y="3648"/>
              <a:ext cx="10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solidFill>
                    <a:schemeClr val="accent2"/>
                  </a:solidFill>
                  <a:ea typeface="宋体" panose="02010600030101010101" pitchFamily="2" charset="-122"/>
                </a:rPr>
                <a:t>Payoff for Max</a:t>
              </a:r>
            </a:p>
          </p:txBody>
        </p:sp>
      </p:gr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extLst>
      <p:ext uri="{BB962C8B-B14F-4D97-AF65-F5344CB8AC3E}">
        <p14:creationId xmlns:p14="http://schemas.microsoft.com/office/powerpoint/2010/main" val="36271218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56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62281" y="751722"/>
            <a:ext cx="8072119" cy="986591"/>
          </a:xfrm>
        </p:spPr>
        <p:txBody>
          <a:bodyPr/>
          <a:lstStyle/>
          <a:p>
            <a:pPr eaLnBrk="1" hangingPunct="1"/>
            <a:r>
              <a:rPr lang="en-US" altLang="zh-CN" dirty="0" smtClean="0">
                <a:ea typeface="宋体" panose="02010600030101010101" pitchFamily="2" charset="-122"/>
              </a:rPr>
              <a:t>Minimax Algorithm (cont’d)</a:t>
            </a:r>
          </a:p>
        </p:txBody>
      </p:sp>
      <p:pic>
        <p:nvPicPr>
          <p:cNvPr id="36867" name="Picture 3" descr="minimax"/>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71600" y="1828800"/>
            <a:ext cx="7162800" cy="4495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68" name="Text Box 4"/>
          <p:cNvSpPr txBox="1">
            <a:spLocks noChangeArrowheads="1"/>
          </p:cNvSpPr>
          <p:nvPr/>
        </p:nvSpPr>
        <p:spPr bwMode="auto">
          <a:xfrm>
            <a:off x="28194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3</a:t>
            </a:r>
          </a:p>
        </p:txBody>
      </p:sp>
      <p:sp>
        <p:nvSpPr>
          <p:cNvPr id="36869" name="Text Box 5"/>
          <p:cNvSpPr txBox="1">
            <a:spLocks noChangeArrowheads="1"/>
          </p:cNvSpPr>
          <p:nvPr/>
        </p:nvSpPr>
        <p:spPr bwMode="auto">
          <a:xfrm>
            <a:off x="38100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9</a:t>
            </a:r>
          </a:p>
        </p:txBody>
      </p:sp>
      <p:sp>
        <p:nvSpPr>
          <p:cNvPr id="36870" name="Text Box 6"/>
          <p:cNvSpPr txBox="1">
            <a:spLocks noChangeArrowheads="1"/>
          </p:cNvSpPr>
          <p:nvPr/>
        </p:nvSpPr>
        <p:spPr bwMode="auto">
          <a:xfrm>
            <a:off x="48006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0</a:t>
            </a:r>
          </a:p>
        </p:txBody>
      </p:sp>
      <p:sp>
        <p:nvSpPr>
          <p:cNvPr id="36871" name="Text Box 7"/>
          <p:cNvSpPr txBox="1">
            <a:spLocks noChangeArrowheads="1"/>
          </p:cNvSpPr>
          <p:nvPr/>
        </p:nvSpPr>
        <p:spPr bwMode="auto">
          <a:xfrm>
            <a:off x="57912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7</a:t>
            </a:r>
          </a:p>
        </p:txBody>
      </p:sp>
      <p:sp>
        <p:nvSpPr>
          <p:cNvPr id="36872" name="Text Box 8"/>
          <p:cNvSpPr txBox="1">
            <a:spLocks noChangeArrowheads="1"/>
          </p:cNvSpPr>
          <p:nvPr/>
        </p:nvSpPr>
        <p:spPr bwMode="auto">
          <a:xfrm>
            <a:off x="67056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2</a:t>
            </a:r>
          </a:p>
        </p:txBody>
      </p:sp>
      <p:sp>
        <p:nvSpPr>
          <p:cNvPr id="36873" name="Text Box 9"/>
          <p:cNvSpPr txBox="1">
            <a:spLocks noChangeArrowheads="1"/>
          </p:cNvSpPr>
          <p:nvPr/>
        </p:nvSpPr>
        <p:spPr bwMode="auto">
          <a:xfrm>
            <a:off x="76962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6</a:t>
            </a:r>
          </a:p>
        </p:txBody>
      </p:sp>
      <p:sp>
        <p:nvSpPr>
          <p:cNvPr id="36874" name="Text Box 10"/>
          <p:cNvSpPr txBox="1">
            <a:spLocks noChangeArrowheads="1"/>
          </p:cNvSpPr>
          <p:nvPr/>
        </p:nvSpPr>
        <p:spPr bwMode="auto">
          <a:xfrm>
            <a:off x="3276600" y="3276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3</a:t>
            </a:r>
          </a:p>
        </p:txBody>
      </p:sp>
      <p:sp>
        <p:nvSpPr>
          <p:cNvPr id="36875" name="Text Box 11"/>
          <p:cNvSpPr txBox="1">
            <a:spLocks noChangeArrowheads="1"/>
          </p:cNvSpPr>
          <p:nvPr/>
        </p:nvSpPr>
        <p:spPr bwMode="auto">
          <a:xfrm>
            <a:off x="5257800" y="3276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0</a:t>
            </a:r>
          </a:p>
        </p:txBody>
      </p:sp>
      <p:sp>
        <p:nvSpPr>
          <p:cNvPr id="36876" name="Text Box 12"/>
          <p:cNvSpPr txBox="1">
            <a:spLocks noChangeArrowheads="1"/>
          </p:cNvSpPr>
          <p:nvPr/>
        </p:nvSpPr>
        <p:spPr bwMode="auto">
          <a:xfrm>
            <a:off x="7239000" y="3276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2</a:t>
            </a:r>
          </a:p>
        </p:txBody>
      </p:sp>
      <p:sp>
        <p:nvSpPr>
          <p:cNvPr id="36877" name="Line 13"/>
          <p:cNvSpPr>
            <a:spLocks noChangeShapeType="1"/>
          </p:cNvSpPr>
          <p:nvPr/>
        </p:nvSpPr>
        <p:spPr bwMode="auto">
          <a:xfrm flipV="1">
            <a:off x="3048000" y="4953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78" name="Line 14"/>
          <p:cNvSpPr>
            <a:spLocks noChangeShapeType="1"/>
          </p:cNvSpPr>
          <p:nvPr/>
        </p:nvSpPr>
        <p:spPr bwMode="auto">
          <a:xfrm flipH="1" flipV="1">
            <a:off x="4038600" y="4876800"/>
            <a:ext cx="2286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79" name="Line 15"/>
          <p:cNvSpPr>
            <a:spLocks noChangeShapeType="1"/>
          </p:cNvSpPr>
          <p:nvPr/>
        </p:nvSpPr>
        <p:spPr bwMode="auto">
          <a:xfrm flipV="1">
            <a:off x="5029200" y="4876800"/>
            <a:ext cx="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80" name="Line 16"/>
          <p:cNvSpPr>
            <a:spLocks noChangeShapeType="1"/>
          </p:cNvSpPr>
          <p:nvPr/>
        </p:nvSpPr>
        <p:spPr bwMode="auto">
          <a:xfrm flipH="1" flipV="1">
            <a:off x="6019800" y="4876800"/>
            <a:ext cx="228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81" name="Line 17"/>
          <p:cNvSpPr>
            <a:spLocks noChangeShapeType="1"/>
          </p:cNvSpPr>
          <p:nvPr/>
        </p:nvSpPr>
        <p:spPr bwMode="auto">
          <a:xfrm flipV="1">
            <a:off x="6629400" y="4876800"/>
            <a:ext cx="762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82" name="Line 18"/>
          <p:cNvSpPr>
            <a:spLocks noChangeShapeType="1"/>
          </p:cNvSpPr>
          <p:nvPr/>
        </p:nvSpPr>
        <p:spPr bwMode="auto">
          <a:xfrm flipH="1" flipV="1">
            <a:off x="7010400" y="4876800"/>
            <a:ext cx="2286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83" name="Line 19"/>
          <p:cNvSpPr>
            <a:spLocks noChangeShapeType="1"/>
          </p:cNvSpPr>
          <p:nvPr/>
        </p:nvSpPr>
        <p:spPr bwMode="auto">
          <a:xfrm flipV="1">
            <a:off x="7543800" y="4876800"/>
            <a:ext cx="152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84" name="Line 20"/>
          <p:cNvSpPr>
            <a:spLocks noChangeShapeType="1"/>
          </p:cNvSpPr>
          <p:nvPr/>
        </p:nvSpPr>
        <p:spPr bwMode="auto">
          <a:xfrm flipH="1" flipV="1">
            <a:off x="8001000" y="4876800"/>
            <a:ext cx="2286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85" name="Line 21"/>
          <p:cNvSpPr>
            <a:spLocks noChangeShapeType="1"/>
          </p:cNvSpPr>
          <p:nvPr/>
        </p:nvSpPr>
        <p:spPr bwMode="auto">
          <a:xfrm flipV="1">
            <a:off x="3581400" y="4876800"/>
            <a:ext cx="1524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86" name="Line 22"/>
          <p:cNvSpPr>
            <a:spLocks noChangeShapeType="1"/>
          </p:cNvSpPr>
          <p:nvPr/>
        </p:nvSpPr>
        <p:spPr bwMode="auto">
          <a:xfrm flipV="1">
            <a:off x="2286000" y="4876800"/>
            <a:ext cx="457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87" name="Line 23"/>
          <p:cNvSpPr>
            <a:spLocks noChangeShapeType="1"/>
          </p:cNvSpPr>
          <p:nvPr/>
        </p:nvSpPr>
        <p:spPr bwMode="auto">
          <a:xfrm flipV="1">
            <a:off x="5562600" y="4876800"/>
            <a:ext cx="1524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88" name="Line 24"/>
          <p:cNvSpPr>
            <a:spLocks noChangeShapeType="1"/>
          </p:cNvSpPr>
          <p:nvPr/>
        </p:nvSpPr>
        <p:spPr bwMode="auto">
          <a:xfrm flipV="1">
            <a:off x="2895600" y="3657600"/>
            <a:ext cx="3810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89" name="Line 25"/>
          <p:cNvSpPr>
            <a:spLocks noChangeShapeType="1"/>
          </p:cNvSpPr>
          <p:nvPr/>
        </p:nvSpPr>
        <p:spPr bwMode="auto">
          <a:xfrm flipH="1" flipV="1">
            <a:off x="3581400" y="3657600"/>
            <a:ext cx="3810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90" name="Line 26"/>
          <p:cNvSpPr>
            <a:spLocks noChangeShapeType="1"/>
          </p:cNvSpPr>
          <p:nvPr/>
        </p:nvSpPr>
        <p:spPr bwMode="auto">
          <a:xfrm flipV="1">
            <a:off x="4800600" y="3581400"/>
            <a:ext cx="4572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91" name="Line 27"/>
          <p:cNvSpPr>
            <a:spLocks noChangeShapeType="1"/>
          </p:cNvSpPr>
          <p:nvPr/>
        </p:nvSpPr>
        <p:spPr bwMode="auto">
          <a:xfrm flipH="1" flipV="1">
            <a:off x="5486400" y="3581400"/>
            <a:ext cx="457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92" name="Line 28"/>
          <p:cNvSpPr>
            <a:spLocks noChangeShapeType="1"/>
          </p:cNvSpPr>
          <p:nvPr/>
        </p:nvSpPr>
        <p:spPr bwMode="auto">
          <a:xfrm flipV="1">
            <a:off x="6781800" y="3581400"/>
            <a:ext cx="4572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93" name="Line 29"/>
          <p:cNvSpPr>
            <a:spLocks noChangeShapeType="1"/>
          </p:cNvSpPr>
          <p:nvPr/>
        </p:nvSpPr>
        <p:spPr bwMode="auto">
          <a:xfrm flipH="1" flipV="1">
            <a:off x="7467600" y="3657600"/>
            <a:ext cx="457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6894" name="Group 30"/>
          <p:cNvGrpSpPr>
            <a:grpSpLocks/>
          </p:cNvGrpSpPr>
          <p:nvPr/>
        </p:nvGrpSpPr>
        <p:grpSpPr bwMode="auto">
          <a:xfrm>
            <a:off x="457200" y="5638800"/>
            <a:ext cx="1600200" cy="519113"/>
            <a:chOff x="288" y="3552"/>
            <a:chExt cx="1008" cy="327"/>
          </a:xfrm>
        </p:grpSpPr>
        <p:sp>
          <p:nvSpPr>
            <p:cNvPr id="36895" name="Rectangle 31"/>
            <p:cNvSpPr>
              <a:spLocks noChangeArrowheads="1"/>
            </p:cNvSpPr>
            <p:nvPr/>
          </p:nvSpPr>
          <p:spPr bwMode="auto">
            <a:xfrm>
              <a:off x="768" y="3552"/>
              <a:ext cx="528"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endParaRPr lang="zh-CN" altLang="en-US" sz="2400">
                <a:ea typeface="宋体" panose="02010600030101010101" pitchFamily="2" charset="-122"/>
              </a:endParaRPr>
            </a:p>
          </p:txBody>
        </p:sp>
        <p:sp>
          <p:nvSpPr>
            <p:cNvPr id="36896" name="Text Box 32"/>
            <p:cNvSpPr txBox="1">
              <a:spLocks noChangeArrowheads="1"/>
            </p:cNvSpPr>
            <p:nvPr/>
          </p:nvSpPr>
          <p:spPr bwMode="auto">
            <a:xfrm>
              <a:off x="288" y="3648"/>
              <a:ext cx="10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solidFill>
                    <a:schemeClr val="accent2"/>
                  </a:solidFill>
                  <a:ea typeface="宋体" panose="02010600030101010101" pitchFamily="2" charset="-122"/>
                </a:rPr>
                <a:t>Payoff for Max</a:t>
              </a:r>
            </a:p>
          </p:txBody>
        </p:sp>
      </p:grpSp>
    </p:spTree>
    <p:extLst>
      <p:ext uri="{BB962C8B-B14F-4D97-AF65-F5344CB8AC3E}">
        <p14:creationId xmlns:p14="http://schemas.microsoft.com/office/powerpoint/2010/main" val="678280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62281" y="717883"/>
            <a:ext cx="8072119" cy="986591"/>
          </a:xfrm>
        </p:spPr>
        <p:txBody>
          <a:bodyPr/>
          <a:lstStyle/>
          <a:p>
            <a:pPr eaLnBrk="1" hangingPunct="1"/>
            <a:r>
              <a:rPr lang="en-US" altLang="zh-CN" dirty="0" smtClean="0">
                <a:ea typeface="宋体" panose="02010600030101010101" pitchFamily="2" charset="-122"/>
              </a:rPr>
              <a:t>Minimax Algorithm (cont’d)</a:t>
            </a:r>
          </a:p>
        </p:txBody>
      </p:sp>
      <p:pic>
        <p:nvPicPr>
          <p:cNvPr id="38915" name="Picture 3" descr="minimax"/>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1371600" y="1828800"/>
            <a:ext cx="7162800" cy="4495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6" name="Text Box 4"/>
          <p:cNvSpPr txBox="1">
            <a:spLocks noChangeArrowheads="1"/>
          </p:cNvSpPr>
          <p:nvPr/>
        </p:nvSpPr>
        <p:spPr bwMode="auto">
          <a:xfrm>
            <a:off x="28194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3</a:t>
            </a:r>
          </a:p>
        </p:txBody>
      </p:sp>
      <p:sp>
        <p:nvSpPr>
          <p:cNvPr id="38917" name="Text Box 5"/>
          <p:cNvSpPr txBox="1">
            <a:spLocks noChangeArrowheads="1"/>
          </p:cNvSpPr>
          <p:nvPr/>
        </p:nvSpPr>
        <p:spPr bwMode="auto">
          <a:xfrm>
            <a:off x="38100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9</a:t>
            </a:r>
          </a:p>
        </p:txBody>
      </p:sp>
      <p:sp>
        <p:nvSpPr>
          <p:cNvPr id="38918" name="Text Box 6"/>
          <p:cNvSpPr txBox="1">
            <a:spLocks noChangeArrowheads="1"/>
          </p:cNvSpPr>
          <p:nvPr/>
        </p:nvSpPr>
        <p:spPr bwMode="auto">
          <a:xfrm>
            <a:off x="48006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0</a:t>
            </a:r>
          </a:p>
        </p:txBody>
      </p:sp>
      <p:sp>
        <p:nvSpPr>
          <p:cNvPr id="38919" name="Text Box 7"/>
          <p:cNvSpPr txBox="1">
            <a:spLocks noChangeArrowheads="1"/>
          </p:cNvSpPr>
          <p:nvPr/>
        </p:nvSpPr>
        <p:spPr bwMode="auto">
          <a:xfrm>
            <a:off x="57912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7</a:t>
            </a:r>
          </a:p>
        </p:txBody>
      </p:sp>
      <p:sp>
        <p:nvSpPr>
          <p:cNvPr id="38920" name="Text Box 8"/>
          <p:cNvSpPr txBox="1">
            <a:spLocks noChangeArrowheads="1"/>
          </p:cNvSpPr>
          <p:nvPr/>
        </p:nvSpPr>
        <p:spPr bwMode="auto">
          <a:xfrm>
            <a:off x="67056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2</a:t>
            </a:r>
          </a:p>
        </p:txBody>
      </p:sp>
      <p:sp>
        <p:nvSpPr>
          <p:cNvPr id="38921" name="Text Box 9"/>
          <p:cNvSpPr txBox="1">
            <a:spLocks noChangeArrowheads="1"/>
          </p:cNvSpPr>
          <p:nvPr/>
        </p:nvSpPr>
        <p:spPr bwMode="auto">
          <a:xfrm>
            <a:off x="76962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6</a:t>
            </a:r>
          </a:p>
        </p:txBody>
      </p:sp>
      <p:sp>
        <p:nvSpPr>
          <p:cNvPr id="38922" name="Text Box 10"/>
          <p:cNvSpPr txBox="1">
            <a:spLocks noChangeArrowheads="1"/>
          </p:cNvSpPr>
          <p:nvPr/>
        </p:nvSpPr>
        <p:spPr bwMode="auto">
          <a:xfrm>
            <a:off x="3276600" y="3276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3</a:t>
            </a:r>
          </a:p>
        </p:txBody>
      </p:sp>
      <p:sp>
        <p:nvSpPr>
          <p:cNvPr id="38923" name="Text Box 11"/>
          <p:cNvSpPr txBox="1">
            <a:spLocks noChangeArrowheads="1"/>
          </p:cNvSpPr>
          <p:nvPr/>
        </p:nvSpPr>
        <p:spPr bwMode="auto">
          <a:xfrm>
            <a:off x="5257800" y="3276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0</a:t>
            </a:r>
          </a:p>
        </p:txBody>
      </p:sp>
      <p:sp>
        <p:nvSpPr>
          <p:cNvPr id="38924" name="Text Box 12"/>
          <p:cNvSpPr txBox="1">
            <a:spLocks noChangeArrowheads="1"/>
          </p:cNvSpPr>
          <p:nvPr/>
        </p:nvSpPr>
        <p:spPr bwMode="auto">
          <a:xfrm>
            <a:off x="7239000" y="3276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2</a:t>
            </a:r>
          </a:p>
        </p:txBody>
      </p:sp>
      <p:sp>
        <p:nvSpPr>
          <p:cNvPr id="38925" name="Text Box 13"/>
          <p:cNvSpPr txBox="1">
            <a:spLocks noChangeArrowheads="1"/>
          </p:cNvSpPr>
          <p:nvPr/>
        </p:nvSpPr>
        <p:spPr bwMode="auto">
          <a:xfrm>
            <a:off x="5257800" y="20574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ea typeface="宋体" panose="02010600030101010101" pitchFamily="2" charset="-122"/>
              </a:rPr>
              <a:t>3</a:t>
            </a:r>
          </a:p>
        </p:txBody>
      </p:sp>
      <p:sp>
        <p:nvSpPr>
          <p:cNvPr id="38926" name="Line 14"/>
          <p:cNvSpPr>
            <a:spLocks noChangeShapeType="1"/>
          </p:cNvSpPr>
          <p:nvPr/>
        </p:nvSpPr>
        <p:spPr bwMode="auto">
          <a:xfrm flipV="1">
            <a:off x="3048000" y="4953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27" name="Line 15"/>
          <p:cNvSpPr>
            <a:spLocks noChangeShapeType="1"/>
          </p:cNvSpPr>
          <p:nvPr/>
        </p:nvSpPr>
        <p:spPr bwMode="auto">
          <a:xfrm flipH="1" flipV="1">
            <a:off x="4038600" y="4876800"/>
            <a:ext cx="2286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28" name="Line 16"/>
          <p:cNvSpPr>
            <a:spLocks noChangeShapeType="1"/>
          </p:cNvSpPr>
          <p:nvPr/>
        </p:nvSpPr>
        <p:spPr bwMode="auto">
          <a:xfrm flipV="1">
            <a:off x="5029200" y="4876800"/>
            <a:ext cx="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29" name="Line 17"/>
          <p:cNvSpPr>
            <a:spLocks noChangeShapeType="1"/>
          </p:cNvSpPr>
          <p:nvPr/>
        </p:nvSpPr>
        <p:spPr bwMode="auto">
          <a:xfrm flipH="1" flipV="1">
            <a:off x="6019800" y="4876800"/>
            <a:ext cx="228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30" name="Line 18"/>
          <p:cNvSpPr>
            <a:spLocks noChangeShapeType="1"/>
          </p:cNvSpPr>
          <p:nvPr/>
        </p:nvSpPr>
        <p:spPr bwMode="auto">
          <a:xfrm flipV="1">
            <a:off x="6629400" y="4876800"/>
            <a:ext cx="762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31" name="Line 19"/>
          <p:cNvSpPr>
            <a:spLocks noChangeShapeType="1"/>
          </p:cNvSpPr>
          <p:nvPr/>
        </p:nvSpPr>
        <p:spPr bwMode="auto">
          <a:xfrm flipH="1" flipV="1">
            <a:off x="7010400" y="4876800"/>
            <a:ext cx="2286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32" name="Line 20"/>
          <p:cNvSpPr>
            <a:spLocks noChangeShapeType="1"/>
          </p:cNvSpPr>
          <p:nvPr/>
        </p:nvSpPr>
        <p:spPr bwMode="auto">
          <a:xfrm flipV="1">
            <a:off x="7543800" y="4876800"/>
            <a:ext cx="152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33" name="Line 21"/>
          <p:cNvSpPr>
            <a:spLocks noChangeShapeType="1"/>
          </p:cNvSpPr>
          <p:nvPr/>
        </p:nvSpPr>
        <p:spPr bwMode="auto">
          <a:xfrm flipH="1" flipV="1">
            <a:off x="8001000" y="4876800"/>
            <a:ext cx="2286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34" name="Line 22"/>
          <p:cNvSpPr>
            <a:spLocks noChangeShapeType="1"/>
          </p:cNvSpPr>
          <p:nvPr/>
        </p:nvSpPr>
        <p:spPr bwMode="auto">
          <a:xfrm flipV="1">
            <a:off x="3581400" y="4876800"/>
            <a:ext cx="1524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35" name="Line 23"/>
          <p:cNvSpPr>
            <a:spLocks noChangeShapeType="1"/>
          </p:cNvSpPr>
          <p:nvPr/>
        </p:nvSpPr>
        <p:spPr bwMode="auto">
          <a:xfrm flipV="1">
            <a:off x="2286000" y="4876800"/>
            <a:ext cx="457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36" name="Line 24"/>
          <p:cNvSpPr>
            <a:spLocks noChangeShapeType="1"/>
          </p:cNvSpPr>
          <p:nvPr/>
        </p:nvSpPr>
        <p:spPr bwMode="auto">
          <a:xfrm flipV="1">
            <a:off x="5562600" y="4876800"/>
            <a:ext cx="1524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37" name="Line 25"/>
          <p:cNvSpPr>
            <a:spLocks noChangeShapeType="1"/>
          </p:cNvSpPr>
          <p:nvPr/>
        </p:nvSpPr>
        <p:spPr bwMode="auto">
          <a:xfrm flipV="1">
            <a:off x="2895600" y="3657600"/>
            <a:ext cx="3810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38" name="Line 26"/>
          <p:cNvSpPr>
            <a:spLocks noChangeShapeType="1"/>
          </p:cNvSpPr>
          <p:nvPr/>
        </p:nvSpPr>
        <p:spPr bwMode="auto">
          <a:xfrm flipH="1" flipV="1">
            <a:off x="3581400" y="3657600"/>
            <a:ext cx="3810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39" name="Line 27"/>
          <p:cNvSpPr>
            <a:spLocks noChangeShapeType="1"/>
          </p:cNvSpPr>
          <p:nvPr/>
        </p:nvSpPr>
        <p:spPr bwMode="auto">
          <a:xfrm flipV="1">
            <a:off x="4800600" y="3581400"/>
            <a:ext cx="4572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40" name="Line 28"/>
          <p:cNvSpPr>
            <a:spLocks noChangeShapeType="1"/>
          </p:cNvSpPr>
          <p:nvPr/>
        </p:nvSpPr>
        <p:spPr bwMode="auto">
          <a:xfrm flipH="1" flipV="1">
            <a:off x="5486400" y="3581400"/>
            <a:ext cx="457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41" name="Line 29"/>
          <p:cNvSpPr>
            <a:spLocks noChangeShapeType="1"/>
          </p:cNvSpPr>
          <p:nvPr/>
        </p:nvSpPr>
        <p:spPr bwMode="auto">
          <a:xfrm flipV="1">
            <a:off x="6781800" y="3581400"/>
            <a:ext cx="4572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42" name="Line 30"/>
          <p:cNvSpPr>
            <a:spLocks noChangeShapeType="1"/>
          </p:cNvSpPr>
          <p:nvPr/>
        </p:nvSpPr>
        <p:spPr bwMode="auto">
          <a:xfrm flipH="1" flipV="1">
            <a:off x="7467600" y="3657600"/>
            <a:ext cx="457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43" name="Line 31"/>
          <p:cNvSpPr>
            <a:spLocks noChangeShapeType="1"/>
          </p:cNvSpPr>
          <p:nvPr/>
        </p:nvSpPr>
        <p:spPr bwMode="auto">
          <a:xfrm flipV="1">
            <a:off x="3429000" y="2362200"/>
            <a:ext cx="17526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44" name="Line 32"/>
          <p:cNvSpPr>
            <a:spLocks noChangeShapeType="1"/>
          </p:cNvSpPr>
          <p:nvPr/>
        </p:nvSpPr>
        <p:spPr bwMode="auto">
          <a:xfrm flipH="1" flipV="1">
            <a:off x="5562600" y="2362200"/>
            <a:ext cx="18288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8945" name="Group 33"/>
          <p:cNvGrpSpPr>
            <a:grpSpLocks/>
          </p:cNvGrpSpPr>
          <p:nvPr/>
        </p:nvGrpSpPr>
        <p:grpSpPr bwMode="auto">
          <a:xfrm>
            <a:off x="457200" y="5638800"/>
            <a:ext cx="1600200" cy="519113"/>
            <a:chOff x="288" y="3552"/>
            <a:chExt cx="1008" cy="327"/>
          </a:xfrm>
        </p:grpSpPr>
        <p:sp>
          <p:nvSpPr>
            <p:cNvPr id="38946" name="Rectangle 34"/>
            <p:cNvSpPr>
              <a:spLocks noChangeArrowheads="1"/>
            </p:cNvSpPr>
            <p:nvPr/>
          </p:nvSpPr>
          <p:spPr bwMode="auto">
            <a:xfrm>
              <a:off x="768" y="3552"/>
              <a:ext cx="528"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endParaRPr lang="zh-CN" altLang="en-US" sz="2400">
                <a:ea typeface="宋体" panose="02010600030101010101" pitchFamily="2" charset="-122"/>
              </a:endParaRPr>
            </a:p>
          </p:txBody>
        </p:sp>
        <p:sp>
          <p:nvSpPr>
            <p:cNvPr id="38947" name="Text Box 35"/>
            <p:cNvSpPr txBox="1">
              <a:spLocks noChangeArrowheads="1"/>
            </p:cNvSpPr>
            <p:nvPr/>
          </p:nvSpPr>
          <p:spPr bwMode="auto">
            <a:xfrm>
              <a:off x="288" y="3648"/>
              <a:ext cx="10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solidFill>
                    <a:schemeClr val="accent2"/>
                  </a:solidFill>
                  <a:ea typeface="宋体" panose="02010600030101010101" pitchFamily="2" charset="-122"/>
                </a:rPr>
                <a:t>Payoff for Max</a:t>
              </a:r>
            </a:p>
          </p:txBody>
        </p:sp>
      </p:gr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extLst>
      <p:ext uri="{BB962C8B-B14F-4D97-AF65-F5344CB8AC3E}">
        <p14:creationId xmlns:p14="http://schemas.microsoft.com/office/powerpoint/2010/main" val="2743362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1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20846" y="894137"/>
            <a:ext cx="8072119" cy="986591"/>
          </a:xfrm>
        </p:spPr>
        <p:txBody>
          <a:bodyPr/>
          <a:lstStyle/>
          <a:p>
            <a:pPr eaLnBrk="1" hangingPunct="1"/>
            <a:r>
              <a:rPr lang="en-US" altLang="zh-CN" dirty="0" smtClean="0">
                <a:ea typeface="宋体" panose="02010600030101010101" pitchFamily="2" charset="-122"/>
              </a:rPr>
              <a:t>Minimax Algorithm (cont’d)</a:t>
            </a:r>
          </a:p>
        </p:txBody>
      </p:sp>
      <p:sp>
        <p:nvSpPr>
          <p:cNvPr id="40963" name="Rectangle 3"/>
          <p:cNvSpPr>
            <a:spLocks noGrp="1" noChangeArrowheads="1"/>
          </p:cNvSpPr>
          <p:nvPr>
            <p:ph idx="1"/>
          </p:nvPr>
        </p:nvSpPr>
        <p:spPr>
          <a:xfrm>
            <a:off x="381000" y="1752600"/>
            <a:ext cx="8763000" cy="4800600"/>
          </a:xfrm>
          <a:prstGeom prst="rect">
            <a:avLst/>
          </a:prstGeom>
        </p:spPr>
        <p:txBody>
          <a:bodyPr/>
          <a:lstStyle/>
          <a:p>
            <a:pPr eaLnBrk="1" hangingPunct="1">
              <a:buFont typeface="Wingdings" panose="05000000000000000000" pitchFamily="2" charset="2"/>
              <a:buChar char="Ø"/>
            </a:pPr>
            <a:r>
              <a:rPr lang="en-US" altLang="zh-CN" sz="2800" dirty="0" smtClean="0">
                <a:ea typeface="宋体" panose="02010600030101010101" pitchFamily="2" charset="-122"/>
              </a:rPr>
              <a:t>Properties of minimax algorithm:</a:t>
            </a:r>
          </a:p>
          <a:p>
            <a:pPr eaLnBrk="1" hangingPunct="1">
              <a:buFont typeface="Wingdings" panose="05000000000000000000" pitchFamily="2" charset="2"/>
              <a:buChar char="Ø"/>
            </a:pPr>
            <a:r>
              <a:rPr lang="en-US" altLang="zh-CN" sz="2800" u="sng" dirty="0" smtClean="0">
                <a:solidFill>
                  <a:srgbClr val="CC0099"/>
                </a:solidFill>
                <a:ea typeface="宋体" panose="02010600030101010101" pitchFamily="2" charset="-122"/>
              </a:rPr>
              <a:t>Complete?</a:t>
            </a:r>
            <a:r>
              <a:rPr lang="en-US" altLang="zh-CN" sz="2800" dirty="0" smtClean="0">
                <a:ea typeface="宋体" panose="02010600030101010101" pitchFamily="2" charset="-122"/>
              </a:rPr>
              <a:t> Yes (if tree is finite)
</a:t>
            </a:r>
          </a:p>
          <a:p>
            <a:pPr eaLnBrk="1" hangingPunct="1">
              <a:buFont typeface="Wingdings" panose="05000000000000000000" pitchFamily="2" charset="2"/>
              <a:buChar char="Ø"/>
            </a:pPr>
            <a:r>
              <a:rPr lang="en-US" altLang="zh-CN" sz="2800" u="sng" dirty="0" smtClean="0">
                <a:solidFill>
                  <a:srgbClr val="CC0099"/>
                </a:solidFill>
                <a:ea typeface="宋体" panose="02010600030101010101" pitchFamily="2" charset="-122"/>
              </a:rPr>
              <a:t>Optimal?</a:t>
            </a:r>
            <a:r>
              <a:rPr lang="en-US" altLang="zh-CN" sz="2800" dirty="0" smtClean="0">
                <a:ea typeface="宋体" panose="02010600030101010101" pitchFamily="2" charset="-122"/>
              </a:rPr>
              <a:t> Yes (against an optimal opponent)
</a:t>
            </a:r>
          </a:p>
          <a:p>
            <a:pPr eaLnBrk="1" hangingPunct="1">
              <a:buFont typeface="Wingdings" panose="05000000000000000000" pitchFamily="2" charset="2"/>
              <a:buChar char="Ø"/>
            </a:pPr>
            <a:r>
              <a:rPr lang="en-US" altLang="zh-CN" sz="2800" u="sng" dirty="0" smtClean="0">
                <a:solidFill>
                  <a:srgbClr val="CC0099"/>
                </a:solidFill>
                <a:ea typeface="宋体" panose="02010600030101010101" pitchFamily="2" charset="-122"/>
              </a:rPr>
              <a:t>Time complexity?</a:t>
            </a:r>
            <a:r>
              <a:rPr lang="en-US" altLang="zh-CN" sz="2800" dirty="0" smtClean="0">
                <a:ea typeface="宋体" panose="02010600030101010101" pitchFamily="2" charset="-122"/>
              </a:rPr>
              <a:t> O(</a:t>
            </a:r>
            <a:r>
              <a:rPr lang="en-US" altLang="zh-CN" sz="2800" dirty="0" err="1" smtClean="0">
                <a:ea typeface="宋体" panose="02010600030101010101" pitchFamily="2" charset="-122"/>
              </a:rPr>
              <a:t>b</a:t>
            </a:r>
            <a:r>
              <a:rPr lang="en-US" altLang="zh-CN" sz="2800" baseline="30000" dirty="0" err="1" smtClean="0">
                <a:ea typeface="宋体" panose="02010600030101010101" pitchFamily="2" charset="-122"/>
              </a:rPr>
              <a:t>m</a:t>
            </a:r>
            <a:r>
              <a:rPr lang="en-US" altLang="zh-CN" sz="2800" dirty="0" smtClean="0">
                <a:ea typeface="宋体" panose="02010600030101010101" pitchFamily="2" charset="-122"/>
              </a:rPr>
              <a:t>)
</a:t>
            </a:r>
          </a:p>
          <a:p>
            <a:pPr eaLnBrk="1" hangingPunct="1">
              <a:buFont typeface="Wingdings" panose="05000000000000000000" pitchFamily="2" charset="2"/>
              <a:buChar char="Ø"/>
            </a:pPr>
            <a:r>
              <a:rPr lang="en-US" altLang="zh-CN" sz="2800" u="sng" dirty="0" smtClean="0">
                <a:solidFill>
                  <a:srgbClr val="CC0099"/>
                </a:solidFill>
                <a:ea typeface="宋体" panose="02010600030101010101" pitchFamily="2" charset="-122"/>
              </a:rPr>
              <a:t>Space complexity?</a:t>
            </a:r>
            <a:r>
              <a:rPr lang="en-US" altLang="zh-CN" sz="2800" dirty="0" smtClean="0">
                <a:ea typeface="宋体" panose="02010600030101010101" pitchFamily="2" charset="-122"/>
              </a:rPr>
              <a:t> O(</a:t>
            </a:r>
            <a:r>
              <a:rPr lang="en-US" altLang="zh-CN" sz="2800" dirty="0" err="1" smtClean="0">
                <a:ea typeface="宋体" panose="02010600030101010101" pitchFamily="2" charset="-122"/>
              </a:rPr>
              <a:t>bm</a:t>
            </a:r>
            <a:r>
              <a:rPr lang="en-US" altLang="zh-CN" sz="2800" dirty="0" smtClean="0">
                <a:ea typeface="宋体" panose="02010600030101010101" pitchFamily="2" charset="-122"/>
              </a:rPr>
              <a:t>) (depth-first exploration, if it generates all successors at once)
</a:t>
            </a:r>
          </a:p>
          <a:p>
            <a:pPr eaLnBrk="1" hangingPunct="1">
              <a:buFont typeface="Wingdings" panose="05000000000000000000" pitchFamily="2" charset="2"/>
              <a:buChar char="Ø"/>
            </a:pPr>
            <a:endParaRPr lang="en-US" altLang="zh-CN" sz="2800" dirty="0" smtClean="0">
              <a:ea typeface="宋体" panose="02010600030101010101" pitchFamily="2" charset="-122"/>
            </a:endParaRPr>
          </a:p>
        </p:txBody>
      </p:sp>
      <p:sp>
        <p:nvSpPr>
          <p:cNvPr id="40964" name="Text Box 4"/>
          <p:cNvSpPr txBox="1">
            <a:spLocks noChangeArrowheads="1"/>
          </p:cNvSpPr>
          <p:nvPr/>
        </p:nvSpPr>
        <p:spPr bwMode="auto">
          <a:xfrm>
            <a:off x="1463351" y="3810000"/>
            <a:ext cx="4999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dirty="0">
                <a:ea typeface="宋体" panose="02010600030101010101" pitchFamily="2" charset="-122"/>
              </a:rPr>
              <a:t>m – maximum depth of tree; b branching factor</a:t>
            </a:r>
          </a:p>
        </p:txBody>
      </p:sp>
      <p:sp>
        <p:nvSpPr>
          <p:cNvPr id="1558533" name="Rectangle 5"/>
          <p:cNvSpPr>
            <a:spLocks noChangeArrowheads="1"/>
          </p:cNvSpPr>
          <p:nvPr/>
        </p:nvSpPr>
        <p:spPr bwMode="auto">
          <a:xfrm>
            <a:off x="1441580" y="4724400"/>
            <a:ext cx="525621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eaLnBrk="1" hangingPunct="1"/>
            <a:r>
              <a:rPr lang="en-US" altLang="zh-CN" dirty="0">
                <a:ea typeface="宋体" panose="02010600030101010101" pitchFamily="2" charset="-122"/>
              </a:rPr>
              <a:t>For chess, b ≈ 35, m ≈100 for "reasonable" games</a:t>
            </a:r>
            <a:br>
              <a:rPr lang="en-US" altLang="zh-CN" dirty="0">
                <a:ea typeface="宋体" panose="02010600030101010101" pitchFamily="2" charset="-122"/>
              </a:rPr>
            </a:br>
            <a:r>
              <a:rPr lang="en-US" altLang="zh-CN" dirty="0">
                <a:ea typeface="宋体" panose="02010600030101010101" pitchFamily="2" charset="-122"/>
                <a:sym typeface="Wingdings" panose="05000000000000000000" pitchFamily="2" charset="2"/>
              </a:rPr>
              <a:t></a:t>
            </a:r>
            <a:r>
              <a:rPr lang="en-US" altLang="zh-CN" dirty="0">
                <a:ea typeface="宋体" panose="02010600030101010101" pitchFamily="2" charset="-122"/>
              </a:rPr>
              <a:t> exact solution completely infeasible</a:t>
            </a:r>
          </a:p>
          <a:p>
            <a:pPr algn="ctr" eaLnBrk="1" hangingPunct="1"/>
            <a:r>
              <a:rPr lang="en-US" altLang="zh-CN" dirty="0">
                <a:ea typeface="宋体" panose="02010600030101010101" pitchFamily="2" charset="-122"/>
              </a:rPr>
              <a:t>
</a:t>
            </a:r>
          </a:p>
        </p:txBody>
      </p:sp>
      <p:sp>
        <p:nvSpPr>
          <p:cNvPr id="40966" name="Text Box 6"/>
          <p:cNvSpPr txBox="1">
            <a:spLocks noChangeArrowheads="1"/>
          </p:cNvSpPr>
          <p:nvPr/>
        </p:nvSpPr>
        <p:spPr bwMode="auto">
          <a:xfrm>
            <a:off x="1463351" y="6248400"/>
            <a:ext cx="5181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dirty="0">
                <a:ea typeface="宋体" panose="02010600030101010101" pitchFamily="2" charset="-122"/>
              </a:rPr>
              <a:t>m – maximum depth of the tree; b – legal moves;</a:t>
            </a:r>
          </a:p>
        </p:txBody>
      </p:sp>
    </p:spTree>
    <p:extLst>
      <p:ext uri="{BB962C8B-B14F-4D97-AF65-F5344CB8AC3E}">
        <p14:creationId xmlns:p14="http://schemas.microsoft.com/office/powerpoint/2010/main" val="3232229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8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85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Minimax Algorithm  </a:t>
            </a:r>
          </a:p>
        </p:txBody>
      </p:sp>
      <p:sp>
        <p:nvSpPr>
          <p:cNvPr id="43011" name="Rectangle 3"/>
          <p:cNvSpPr>
            <a:spLocks noGrp="1" noChangeArrowheads="1"/>
          </p:cNvSpPr>
          <p:nvPr>
            <p:ph idx="1"/>
          </p:nvPr>
        </p:nvSpPr>
        <p:spPr>
          <a:xfrm>
            <a:off x="990600" y="2057400"/>
            <a:ext cx="7772400" cy="4114800"/>
          </a:xfrm>
          <a:prstGeom prst="rect">
            <a:avLst/>
          </a:prstGeom>
        </p:spPr>
        <p:txBody>
          <a:bodyPr/>
          <a:lstStyle/>
          <a:p>
            <a:pPr eaLnBrk="1" hangingPunct="1">
              <a:buFont typeface="Wingdings" panose="05000000000000000000" pitchFamily="2" charset="2"/>
              <a:buChar char="Ø"/>
            </a:pPr>
            <a:r>
              <a:rPr lang="en-US" altLang="zh-CN" dirty="0" smtClean="0">
                <a:ea typeface="宋体" panose="02010600030101010101" pitchFamily="2" charset="-122"/>
              </a:rPr>
              <a:t>Limitations</a:t>
            </a:r>
          </a:p>
          <a:p>
            <a:pPr lvl="1" eaLnBrk="1" hangingPunct="1">
              <a:buFont typeface="Wingdings" panose="05000000000000000000" pitchFamily="2" charset="2"/>
              <a:buChar char="Ø"/>
            </a:pPr>
            <a:r>
              <a:rPr lang="en-US" altLang="zh-CN" dirty="0" smtClean="0">
                <a:ea typeface="宋体" panose="02010600030101010101" pitchFamily="2" charset="-122"/>
              </a:rPr>
              <a:t>Not always feasible to traverse entire tree</a:t>
            </a:r>
          </a:p>
          <a:p>
            <a:pPr lvl="1" eaLnBrk="1" hangingPunct="1">
              <a:buFont typeface="Wingdings" panose="05000000000000000000" pitchFamily="2" charset="2"/>
              <a:buChar char="Ø"/>
            </a:pPr>
            <a:r>
              <a:rPr lang="en-US" altLang="zh-CN" dirty="0" smtClean="0">
                <a:ea typeface="宋体" panose="02010600030101010101" pitchFamily="2" charset="-122"/>
              </a:rPr>
              <a:t>Time limitations</a:t>
            </a:r>
          </a:p>
          <a:p>
            <a:pPr eaLnBrk="1" hangingPunct="1">
              <a:buFont typeface="Wingdings" panose="05000000000000000000" pitchFamily="2" charset="2"/>
              <a:buChar char="Ø"/>
            </a:pPr>
            <a:r>
              <a:rPr lang="en-US" altLang="zh-CN" dirty="0" smtClean="0">
                <a:ea typeface="宋体" panose="02010600030101010101" pitchFamily="2" charset="-122"/>
              </a:rPr>
              <a:t>Key Improvement</a:t>
            </a:r>
          </a:p>
          <a:p>
            <a:pPr lvl="1" eaLnBrk="1" hangingPunct="1">
              <a:buFont typeface="Wingdings" panose="05000000000000000000" pitchFamily="2" charset="2"/>
              <a:buChar char="Ø"/>
            </a:pPr>
            <a:r>
              <a:rPr lang="en-US" altLang="zh-CN" dirty="0" smtClean="0">
                <a:ea typeface="宋体" panose="02010600030101010101" pitchFamily="2" charset="-122"/>
              </a:rPr>
              <a:t>Use </a:t>
            </a:r>
            <a:r>
              <a:rPr lang="en-US" altLang="zh-CN" dirty="0" smtClean="0">
                <a:solidFill>
                  <a:srgbClr val="FF0000"/>
                </a:solidFill>
                <a:ea typeface="宋体" panose="02010600030101010101" pitchFamily="2" charset="-122"/>
              </a:rPr>
              <a:t>evaluation</a:t>
            </a:r>
            <a:r>
              <a:rPr lang="en-US" altLang="zh-CN" dirty="0" smtClean="0">
                <a:ea typeface="宋体" panose="02010600030101010101" pitchFamily="2" charset="-122"/>
              </a:rPr>
              <a:t> function instead of utility</a:t>
            </a:r>
          </a:p>
          <a:p>
            <a:pPr lvl="2" eaLnBrk="1" hangingPunct="1">
              <a:buFont typeface="Wingdings" panose="05000000000000000000" pitchFamily="2" charset="2"/>
              <a:buChar char="Ø"/>
            </a:pPr>
            <a:r>
              <a:rPr lang="en-US" altLang="zh-CN" dirty="0" smtClean="0">
                <a:ea typeface="宋体" panose="02010600030101010101" pitchFamily="2" charset="-122"/>
              </a:rPr>
              <a:t>Evaluation function provides estimate of utility at given position</a:t>
            </a:r>
          </a:p>
          <a:p>
            <a:pPr lvl="1" eaLnBrk="1" hangingPunct="1">
              <a:buFont typeface="Wingdings" panose="05000000000000000000" pitchFamily="2" charset="2"/>
              <a:buChar char="Ø"/>
            </a:pPr>
            <a:endParaRPr lang="en-US" altLang="zh-CN" dirty="0" smtClean="0">
              <a:ea typeface="宋体" panose="02010600030101010101" pitchFamily="2" charset="-122"/>
            </a:endParaRPr>
          </a:p>
        </p:txBody>
      </p:sp>
      <p:sp>
        <p:nvSpPr>
          <p:cNvPr id="1625093" name="Rectangle 5"/>
          <p:cNvSpPr>
            <a:spLocks noChangeArrowheads="1"/>
          </p:cNvSpPr>
          <p:nvPr/>
        </p:nvSpPr>
        <p:spPr bwMode="auto">
          <a:xfrm>
            <a:off x="2819400" y="4800600"/>
            <a:ext cx="3090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lvl="2" eaLnBrk="1" hangingPunct="1">
              <a:buFontTx/>
              <a:buNone/>
            </a:pPr>
            <a:r>
              <a:rPr lang="en-US" altLang="zh-CN">
                <a:ea typeface="宋体" panose="02010600030101010101" pitchFamily="2" charset="-122"/>
                <a:sym typeface="Wingdings" panose="05000000000000000000" pitchFamily="2" charset="2"/>
              </a:rPr>
              <a:t> </a:t>
            </a:r>
            <a:r>
              <a:rPr lang="en-US" altLang="zh-CN">
                <a:ea typeface="宋体" panose="02010600030101010101" pitchFamily="2" charset="-122"/>
              </a:rPr>
              <a:t>More soon…</a:t>
            </a:r>
          </a:p>
        </p:txBody>
      </p:sp>
    </p:spTree>
    <p:extLst>
      <p:ext uri="{BB962C8B-B14F-4D97-AF65-F5344CB8AC3E}">
        <p14:creationId xmlns:p14="http://schemas.microsoft.com/office/powerpoint/2010/main" val="2206267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50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509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5762" y="232676"/>
            <a:ext cx="8229600" cy="1371600"/>
          </a:xfrm>
          <a:prstGeom prst="rect">
            <a:avLst/>
          </a:prstGeom>
        </p:spPr>
        <p:txBody>
          <a:bodyPr vert="horz" wrap="square" lIns="0" tIns="0" rIns="0" bIns="0" rtlCol="0">
            <a:noAutofit/>
          </a:bodyPr>
          <a:lstStyle/>
          <a:p>
            <a:pPr marL="2501900">
              <a:lnSpc>
                <a:spcPct val="100000"/>
              </a:lnSpc>
            </a:pPr>
            <a:r>
              <a:rPr sz="4400" spc="-40" dirty="0" smtClean="0">
                <a:latin typeface="Arial"/>
                <a:cs typeface="Arial"/>
              </a:rPr>
              <a:t>I</a:t>
            </a:r>
            <a:r>
              <a:rPr sz="4400" spc="-50" dirty="0" smtClean="0">
                <a:latin typeface="Arial"/>
                <a:cs typeface="Arial"/>
              </a:rPr>
              <a:t>n</a:t>
            </a:r>
            <a:r>
              <a:rPr sz="4400" spc="-40" dirty="0" smtClean="0">
                <a:latin typeface="Arial"/>
                <a:cs typeface="Arial"/>
              </a:rPr>
              <a:t>t</a:t>
            </a:r>
            <a:r>
              <a:rPr sz="4400" spc="30" dirty="0" smtClean="0">
                <a:latin typeface="Arial"/>
                <a:cs typeface="Arial"/>
              </a:rPr>
              <a:t>r</a:t>
            </a:r>
            <a:r>
              <a:rPr sz="4400" spc="-50" dirty="0" smtClean="0">
                <a:latin typeface="Arial"/>
                <a:cs typeface="Arial"/>
              </a:rPr>
              <a:t>odu</a:t>
            </a:r>
            <a:r>
              <a:rPr sz="4400" spc="-25" dirty="0" smtClean="0">
                <a:latin typeface="Arial"/>
                <a:cs typeface="Arial"/>
              </a:rPr>
              <a:t>c</a:t>
            </a:r>
            <a:r>
              <a:rPr sz="4400" spc="-40" dirty="0" smtClean="0">
                <a:latin typeface="Arial"/>
                <a:cs typeface="Arial"/>
              </a:rPr>
              <a:t>t</a:t>
            </a:r>
            <a:r>
              <a:rPr sz="4400" spc="20" dirty="0" smtClean="0">
                <a:latin typeface="Arial"/>
                <a:cs typeface="Arial"/>
              </a:rPr>
              <a:t>i</a:t>
            </a:r>
            <a:r>
              <a:rPr sz="4400" spc="-50" dirty="0" smtClean="0">
                <a:latin typeface="Arial"/>
                <a:cs typeface="Arial"/>
              </a:rPr>
              <a:t>o</a:t>
            </a:r>
            <a:r>
              <a:rPr sz="4400" spc="0" dirty="0" smtClean="0">
                <a:latin typeface="Arial"/>
                <a:cs typeface="Arial"/>
              </a:rPr>
              <a:t>n</a:t>
            </a:r>
            <a:endParaRPr sz="4400" dirty="0">
              <a:latin typeface="Arial"/>
              <a:cs typeface="Arial"/>
            </a:endParaRPr>
          </a:p>
        </p:txBody>
      </p:sp>
      <p:sp>
        <p:nvSpPr>
          <p:cNvPr id="5" name="object 5"/>
          <p:cNvSpPr txBox="1">
            <a:spLocks noGrp="1"/>
          </p:cNvSpPr>
          <p:nvPr>
            <p:ph type="sldNum" sz="quarter" idx="11"/>
          </p:nvPr>
        </p:nvSpPr>
        <p:spPr>
          <a:prstGeom prst="rect">
            <a:avLst/>
          </a:prstGeom>
        </p:spPr>
        <p:txBody>
          <a:bodyPr vert="horz" wrap="square" lIns="0" tIns="0" rIns="0" bIns="0" rtlCol="0">
            <a:noAutofit/>
          </a:bodyPr>
          <a:lstStyle/>
          <a:p>
            <a:pPr marL="114300">
              <a:lnSpc>
                <a:spcPct val="100000"/>
              </a:lnSpc>
            </a:pPr>
            <a:fld id="{81D60167-4931-47E6-BA6A-407CBD079E47}" type="slidenum">
              <a:rPr sz="1200" dirty="0" smtClean="0">
                <a:solidFill>
                  <a:srgbClr val="898989"/>
                </a:solidFill>
                <a:latin typeface="Arial"/>
                <a:cs typeface="Arial"/>
              </a:rPr>
              <a:t>3</a:t>
            </a:fld>
            <a:endParaRPr sz="1200">
              <a:latin typeface="Arial"/>
              <a:cs typeface="Arial"/>
            </a:endParaRPr>
          </a:p>
        </p:txBody>
      </p:sp>
      <p:sp>
        <p:nvSpPr>
          <p:cNvPr id="3" name="object 3"/>
          <p:cNvSpPr txBox="1"/>
          <p:nvPr/>
        </p:nvSpPr>
        <p:spPr>
          <a:xfrm>
            <a:off x="625510" y="1295400"/>
            <a:ext cx="7604089" cy="1930400"/>
          </a:xfrm>
          <a:prstGeom prst="rect">
            <a:avLst/>
          </a:prstGeom>
        </p:spPr>
        <p:txBody>
          <a:bodyPr vert="horz" wrap="square" lIns="0" tIns="0" rIns="0" bIns="0" rtlCol="0">
            <a:noAutofit/>
          </a:bodyPr>
          <a:lstStyle/>
          <a:p>
            <a:pPr marL="469900" indent="-457200">
              <a:lnSpc>
                <a:spcPct val="100000"/>
              </a:lnSpc>
              <a:buFont typeface="Wingdings" panose="05000000000000000000" pitchFamily="2" charset="2"/>
              <a:buChar char="Ø"/>
              <a:tabLst>
                <a:tab pos="354965" algn="l"/>
              </a:tabLst>
            </a:pPr>
            <a:r>
              <a:rPr sz="3200" spc="-15" dirty="0" smtClean="0">
                <a:latin typeface="Arial"/>
                <a:cs typeface="Arial"/>
              </a:rPr>
              <a:t>G</a:t>
            </a:r>
            <a:r>
              <a:rPr sz="3200" spc="0" dirty="0" smtClean="0">
                <a:latin typeface="Arial"/>
                <a:cs typeface="Arial"/>
              </a:rPr>
              <a:t>o</a:t>
            </a:r>
            <a:r>
              <a:rPr sz="3200" spc="30" dirty="0" smtClean="0">
                <a:latin typeface="Arial"/>
                <a:cs typeface="Arial"/>
              </a:rPr>
              <a:t> </a:t>
            </a:r>
            <a:r>
              <a:rPr sz="3200" spc="20" dirty="0" smtClean="0">
                <a:latin typeface="Arial"/>
                <a:cs typeface="Arial"/>
              </a:rPr>
              <a:t>o</a:t>
            </a:r>
            <a:r>
              <a:rPr sz="3200" spc="30" dirty="0" smtClean="0">
                <a:latin typeface="Arial"/>
                <a:cs typeface="Arial"/>
              </a:rPr>
              <a:t>r</a:t>
            </a:r>
            <a:r>
              <a:rPr sz="3200" spc="-15" dirty="0" smtClean="0">
                <a:latin typeface="Arial"/>
                <a:cs typeface="Arial"/>
              </a:rPr>
              <a:t>i</a:t>
            </a:r>
            <a:r>
              <a:rPr sz="3200" spc="20" dirty="0" smtClean="0">
                <a:latin typeface="Arial"/>
                <a:cs typeface="Arial"/>
              </a:rPr>
              <a:t>g</a:t>
            </a:r>
            <a:r>
              <a:rPr sz="3200" spc="-15" dirty="0" smtClean="0">
                <a:latin typeface="Arial"/>
                <a:cs typeface="Arial"/>
              </a:rPr>
              <a:t>i</a:t>
            </a:r>
            <a:r>
              <a:rPr sz="3200" spc="20" dirty="0" smtClean="0">
                <a:latin typeface="Arial"/>
                <a:cs typeface="Arial"/>
              </a:rPr>
              <a:t>na</a:t>
            </a:r>
            <a:r>
              <a:rPr sz="3200" spc="0" dirty="0" smtClean="0">
                <a:latin typeface="Arial"/>
                <a:cs typeface="Arial"/>
              </a:rPr>
              <a:t>t</a:t>
            </a:r>
            <a:r>
              <a:rPr sz="3200" spc="20" dirty="0" smtClean="0">
                <a:latin typeface="Arial"/>
                <a:cs typeface="Arial"/>
              </a:rPr>
              <a:t>e</a:t>
            </a:r>
            <a:r>
              <a:rPr sz="3200" spc="0" dirty="0" smtClean="0">
                <a:latin typeface="Arial"/>
                <a:cs typeface="Arial"/>
              </a:rPr>
              <a:t>d</a:t>
            </a:r>
            <a:r>
              <a:rPr sz="3200" spc="-170" dirty="0" smtClean="0">
                <a:latin typeface="Arial"/>
                <a:cs typeface="Arial"/>
              </a:rPr>
              <a:t> </a:t>
            </a:r>
            <a:r>
              <a:rPr sz="3200" spc="20" dirty="0" smtClean="0">
                <a:latin typeface="Arial"/>
                <a:cs typeface="Arial"/>
              </a:rPr>
              <a:t>2</a:t>
            </a:r>
            <a:r>
              <a:rPr sz="3200" spc="0" dirty="0" smtClean="0">
                <a:latin typeface="Arial"/>
                <a:cs typeface="Arial"/>
              </a:rPr>
              <a:t>,</a:t>
            </a:r>
            <a:r>
              <a:rPr sz="3200" spc="20" dirty="0" smtClean="0">
                <a:latin typeface="Arial"/>
                <a:cs typeface="Arial"/>
              </a:rPr>
              <a:t>500</a:t>
            </a:r>
            <a:r>
              <a:rPr sz="3200" spc="-20" dirty="0" smtClean="0">
                <a:latin typeface="Arial"/>
                <a:cs typeface="Arial"/>
              </a:rPr>
              <a:t>+</a:t>
            </a:r>
            <a:r>
              <a:rPr sz="3200" spc="-160" dirty="0" smtClean="0">
                <a:latin typeface="Arial"/>
                <a:cs typeface="Arial"/>
              </a:rPr>
              <a:t> </a:t>
            </a:r>
            <a:r>
              <a:rPr sz="3200" spc="0" dirty="0" smtClean="0">
                <a:latin typeface="Arial"/>
                <a:cs typeface="Arial"/>
              </a:rPr>
              <a:t>y</a:t>
            </a:r>
            <a:r>
              <a:rPr sz="3200" spc="20" dirty="0" smtClean="0">
                <a:latin typeface="Arial"/>
                <a:cs typeface="Arial"/>
              </a:rPr>
              <a:t>ea</a:t>
            </a:r>
            <a:r>
              <a:rPr sz="3200" spc="30" dirty="0" smtClean="0">
                <a:latin typeface="Arial"/>
                <a:cs typeface="Arial"/>
              </a:rPr>
              <a:t>r</a:t>
            </a:r>
            <a:r>
              <a:rPr sz="3200" spc="0" dirty="0" smtClean="0">
                <a:latin typeface="Arial"/>
                <a:cs typeface="Arial"/>
              </a:rPr>
              <a:t>s</a:t>
            </a:r>
            <a:r>
              <a:rPr sz="3200" spc="-90" dirty="0" smtClean="0">
                <a:latin typeface="Arial"/>
                <a:cs typeface="Arial"/>
              </a:rPr>
              <a:t> </a:t>
            </a:r>
            <a:r>
              <a:rPr sz="3200" spc="20" dirty="0" smtClean="0">
                <a:latin typeface="Arial"/>
                <a:cs typeface="Arial"/>
              </a:rPr>
              <a:t>ag</a:t>
            </a:r>
            <a:r>
              <a:rPr sz="3200" spc="0" dirty="0" smtClean="0">
                <a:latin typeface="Arial"/>
                <a:cs typeface="Arial"/>
              </a:rPr>
              <a:t>o</a:t>
            </a:r>
            <a:endParaRPr sz="3200" dirty="0">
              <a:latin typeface="Arial"/>
              <a:cs typeface="Arial"/>
            </a:endParaRPr>
          </a:p>
          <a:p>
            <a:pPr marL="171450" indent="-171450">
              <a:lnSpc>
                <a:spcPts val="750"/>
              </a:lnSpc>
              <a:spcBef>
                <a:spcPts val="10"/>
              </a:spcBef>
              <a:buFont typeface="Wingdings" panose="05000000000000000000" pitchFamily="2" charset="2"/>
              <a:buChar char="Ø"/>
            </a:pPr>
            <a:endParaRPr sz="750" dirty="0"/>
          </a:p>
          <a:p>
            <a:pPr marL="469900" indent="-457200">
              <a:lnSpc>
                <a:spcPct val="100000"/>
              </a:lnSpc>
              <a:buFont typeface="Wingdings" panose="05000000000000000000" pitchFamily="2" charset="2"/>
              <a:buChar char="Ø"/>
              <a:tabLst>
                <a:tab pos="354965" algn="l"/>
              </a:tabLst>
            </a:pPr>
            <a:r>
              <a:rPr sz="3200" spc="-15" dirty="0" smtClean="0">
                <a:latin typeface="Arial"/>
                <a:cs typeface="Arial"/>
              </a:rPr>
              <a:t>C</a:t>
            </a:r>
            <a:r>
              <a:rPr sz="3200" spc="20" dirty="0" smtClean="0">
                <a:latin typeface="Arial"/>
                <a:cs typeface="Arial"/>
              </a:rPr>
              <a:t>u</a:t>
            </a:r>
            <a:r>
              <a:rPr sz="3200" spc="30" dirty="0" smtClean="0">
                <a:latin typeface="Arial"/>
                <a:cs typeface="Arial"/>
              </a:rPr>
              <a:t>rr</a:t>
            </a:r>
            <a:r>
              <a:rPr sz="3200" spc="20" dirty="0" smtClean="0">
                <a:latin typeface="Arial"/>
                <a:cs typeface="Arial"/>
              </a:rPr>
              <a:t>en</a:t>
            </a:r>
            <a:r>
              <a:rPr sz="3200" spc="0" dirty="0" smtClean="0">
                <a:latin typeface="Arial"/>
                <a:cs typeface="Arial"/>
              </a:rPr>
              <a:t>t</a:t>
            </a:r>
            <a:r>
              <a:rPr sz="3200" spc="-15" dirty="0" smtClean="0">
                <a:latin typeface="Arial"/>
                <a:cs typeface="Arial"/>
              </a:rPr>
              <a:t>l</a:t>
            </a:r>
            <a:r>
              <a:rPr sz="3200" spc="0" dirty="0" smtClean="0">
                <a:latin typeface="Arial"/>
                <a:cs typeface="Arial"/>
              </a:rPr>
              <a:t>y</a:t>
            </a:r>
            <a:r>
              <a:rPr sz="3200" spc="-90" dirty="0" smtClean="0">
                <a:latin typeface="Arial"/>
                <a:cs typeface="Arial"/>
              </a:rPr>
              <a:t> </a:t>
            </a:r>
            <a:r>
              <a:rPr sz="3200" spc="20" dirty="0" smtClean="0">
                <a:latin typeface="Arial"/>
                <a:cs typeface="Arial"/>
              </a:rPr>
              <a:t>o</a:t>
            </a:r>
            <a:r>
              <a:rPr sz="3200" spc="0" dirty="0" smtClean="0">
                <a:latin typeface="Arial"/>
                <a:cs typeface="Arial"/>
              </a:rPr>
              <a:t>v</a:t>
            </a:r>
            <a:r>
              <a:rPr sz="3200" spc="20" dirty="0" smtClean="0">
                <a:latin typeface="Arial"/>
                <a:cs typeface="Arial"/>
              </a:rPr>
              <a:t>e</a:t>
            </a:r>
            <a:r>
              <a:rPr sz="3200" spc="0" dirty="0" smtClean="0">
                <a:latin typeface="Arial"/>
                <a:cs typeface="Arial"/>
              </a:rPr>
              <a:t>r</a:t>
            </a:r>
            <a:r>
              <a:rPr sz="3200" spc="-55" dirty="0" smtClean="0">
                <a:latin typeface="Arial"/>
                <a:cs typeface="Arial"/>
              </a:rPr>
              <a:t> </a:t>
            </a:r>
            <a:r>
              <a:rPr sz="3200" spc="20" dirty="0" smtClean="0">
                <a:latin typeface="Arial"/>
                <a:cs typeface="Arial"/>
              </a:rPr>
              <a:t>4</a:t>
            </a:r>
            <a:r>
              <a:rPr sz="3200" spc="0" dirty="0" smtClean="0">
                <a:latin typeface="Arial"/>
                <a:cs typeface="Arial"/>
              </a:rPr>
              <a:t>0</a:t>
            </a:r>
            <a:r>
              <a:rPr sz="3200" spc="-70" dirty="0" smtClean="0">
                <a:latin typeface="Arial"/>
                <a:cs typeface="Arial"/>
              </a:rPr>
              <a:t> </a:t>
            </a:r>
            <a:r>
              <a:rPr sz="3200" spc="30" dirty="0" smtClean="0">
                <a:latin typeface="Arial"/>
                <a:cs typeface="Arial"/>
              </a:rPr>
              <a:t>m</a:t>
            </a:r>
            <a:r>
              <a:rPr sz="3200" spc="-15" dirty="0" smtClean="0">
                <a:latin typeface="Arial"/>
                <a:cs typeface="Arial"/>
              </a:rPr>
              <a:t>illi</a:t>
            </a:r>
            <a:r>
              <a:rPr sz="3200" spc="20" dirty="0" smtClean="0">
                <a:latin typeface="Arial"/>
                <a:cs typeface="Arial"/>
              </a:rPr>
              <a:t>o</a:t>
            </a:r>
            <a:r>
              <a:rPr sz="3200" spc="0" dirty="0" smtClean="0">
                <a:latin typeface="Arial"/>
                <a:cs typeface="Arial"/>
              </a:rPr>
              <a:t>n</a:t>
            </a:r>
            <a:r>
              <a:rPr sz="3200" spc="-70" dirty="0" smtClean="0">
                <a:latin typeface="Arial"/>
                <a:cs typeface="Arial"/>
              </a:rPr>
              <a:t> </a:t>
            </a:r>
            <a:r>
              <a:rPr sz="3200" spc="20" dirty="0" smtClean="0">
                <a:latin typeface="Arial"/>
                <a:cs typeface="Arial"/>
              </a:rPr>
              <a:t>p</a:t>
            </a:r>
            <a:r>
              <a:rPr sz="3200" spc="-15" dirty="0" smtClean="0">
                <a:latin typeface="Arial"/>
                <a:cs typeface="Arial"/>
              </a:rPr>
              <a:t>l</a:t>
            </a:r>
            <a:r>
              <a:rPr sz="3200" spc="20" dirty="0" smtClean="0">
                <a:latin typeface="Arial"/>
                <a:cs typeface="Arial"/>
              </a:rPr>
              <a:t>a</a:t>
            </a:r>
            <a:r>
              <a:rPr sz="3200" spc="0" dirty="0" smtClean="0">
                <a:latin typeface="Arial"/>
                <a:cs typeface="Arial"/>
              </a:rPr>
              <a:t>y</a:t>
            </a:r>
            <a:r>
              <a:rPr sz="3200" spc="20" dirty="0" smtClean="0">
                <a:latin typeface="Arial"/>
                <a:cs typeface="Arial"/>
              </a:rPr>
              <a:t>e</a:t>
            </a:r>
            <a:r>
              <a:rPr sz="3200" spc="30" dirty="0" smtClean="0">
                <a:latin typeface="Arial"/>
                <a:cs typeface="Arial"/>
              </a:rPr>
              <a:t>r</a:t>
            </a:r>
            <a:r>
              <a:rPr sz="3200" spc="0" dirty="0" smtClean="0">
                <a:latin typeface="Arial"/>
                <a:cs typeface="Arial"/>
              </a:rPr>
              <a:t>s</a:t>
            </a:r>
            <a:endParaRPr sz="3200" dirty="0">
              <a:latin typeface="Arial"/>
              <a:cs typeface="Arial"/>
            </a:endParaRPr>
          </a:p>
        </p:txBody>
      </p:sp>
      <p:sp>
        <p:nvSpPr>
          <p:cNvPr id="4" name="object 4"/>
          <p:cNvSpPr/>
          <p:nvPr/>
        </p:nvSpPr>
        <p:spPr>
          <a:xfrm>
            <a:off x="1028700" y="2933700"/>
            <a:ext cx="6794500" cy="3428999"/>
          </a:xfrm>
          <a:prstGeom prst="rect">
            <a:avLst/>
          </a:prstGeom>
          <a:blipFill>
            <a:blip r:embed="rId5" cstate="print"/>
            <a:stretch>
              <a:fillRect/>
            </a:stretch>
          </a:blipFill>
        </p:spPr>
        <p:txBody>
          <a:bodyPr wrap="square" lIns="0" tIns="0" rIns="0" bIns="0" rtlCol="0">
            <a:noAutofit/>
          </a:bodyPr>
          <a:lstStyle/>
          <a:p>
            <a:endParaRPr/>
          </a:p>
        </p:txBody>
      </p:sp>
      <p:pic>
        <p:nvPicPr>
          <p:cNvPr id="6"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143"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26" name="Rectangle 6"/>
          <p:cNvSpPr>
            <a:spLocks noGrp="1" noChangeArrowheads="1"/>
          </p:cNvSpPr>
          <p:nvPr>
            <p:ph type="title"/>
          </p:nvPr>
        </p:nvSpPr>
        <p:spPr>
          <a:noFill/>
        </p:spPr>
        <p:txBody>
          <a:bodyPr/>
          <a:lstStyle/>
          <a:p>
            <a:pPr eaLnBrk="1" hangingPunct="1"/>
            <a:r>
              <a:rPr lang="en-US" altLang="zh-CN" smtClean="0">
                <a:ea typeface="宋体" panose="02010600030101010101" pitchFamily="2" charset="-122"/>
              </a:rPr>
              <a:t>α-β Pruning</a:t>
            </a:r>
          </a:p>
        </p:txBody>
      </p:sp>
      <p:sp>
        <p:nvSpPr>
          <p:cNvPr id="45058" name="Rectangle 3"/>
          <p:cNvSpPr>
            <a:spLocks noGrp="1" noChangeArrowheads="1"/>
          </p:cNvSpPr>
          <p:nvPr>
            <p:ph idx="1"/>
          </p:nvPr>
        </p:nvSpPr>
        <p:spPr>
          <a:xfrm>
            <a:off x="1066800" y="2133600"/>
            <a:ext cx="7772400" cy="4114800"/>
          </a:xfrm>
          <a:prstGeom prst="rect">
            <a:avLst/>
          </a:prstGeom>
        </p:spPr>
        <p:txBody>
          <a:bodyPr/>
          <a:lstStyle/>
          <a:p>
            <a:pPr eaLnBrk="1" hangingPunct="1">
              <a:buFont typeface="Wingdings" panose="05000000000000000000" pitchFamily="2" charset="2"/>
              <a:buChar char="Ø"/>
            </a:pPr>
            <a:r>
              <a:rPr lang="en-US" altLang="zh-CN" sz="2800" dirty="0" smtClean="0">
                <a:ea typeface="宋体" panose="02010600030101010101" pitchFamily="2" charset="-122"/>
              </a:rPr>
              <a:t>Can we  improve search by reducing the size of the game tree to be examined?</a:t>
            </a:r>
            <a:r>
              <a:rPr lang="en-US" altLang="zh-CN" dirty="0" smtClean="0">
                <a:ea typeface="宋体" panose="02010600030101010101" pitchFamily="2" charset="-122"/>
              </a:rPr>
              <a:t>	</a:t>
            </a:r>
          </a:p>
          <a:p>
            <a:pPr eaLnBrk="1" hangingPunct="1">
              <a:buFont typeface="Wingdings" panose="05000000000000000000" pitchFamily="2" charset="2"/>
              <a:buChar char="Ø"/>
            </a:pPr>
            <a:endParaRPr lang="en-US" altLang="zh-CN" dirty="0" smtClean="0">
              <a:ea typeface="宋体" panose="02010600030101010101" pitchFamily="2" charset="-122"/>
            </a:endParaRPr>
          </a:p>
        </p:txBody>
      </p:sp>
      <p:sp>
        <p:nvSpPr>
          <p:cNvPr id="1566725" name="Rectangle 5"/>
          <p:cNvSpPr>
            <a:spLocks noChangeArrowheads="1"/>
          </p:cNvSpPr>
          <p:nvPr/>
        </p:nvSpPr>
        <p:spPr bwMode="auto">
          <a:xfrm>
            <a:off x="990600" y="3962400"/>
            <a:ext cx="5043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defRPr sz="2000">
                <a:solidFill>
                  <a:schemeClr val="tx1"/>
                </a:solidFill>
                <a:latin typeface="Times New Roman" panose="02020603050405020304" pitchFamily="18" charset="0"/>
              </a:defRPr>
            </a:lvl1pPr>
            <a:lvl2pPr>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lvl="1" eaLnBrk="1" hangingPunct="1">
              <a:buFontTx/>
              <a:buNone/>
            </a:pPr>
            <a:r>
              <a:rPr lang="en-US" altLang="zh-CN" sz="2400">
                <a:solidFill>
                  <a:srgbClr val="FF0000"/>
                </a:solidFill>
                <a:ea typeface="宋体" panose="02010600030101010101" pitchFamily="2" charset="-122"/>
                <a:sym typeface="Wingdings" panose="05000000000000000000" pitchFamily="2" charset="2"/>
              </a:rPr>
              <a:t> </a:t>
            </a:r>
            <a:r>
              <a:rPr lang="en-US" altLang="zh-CN" sz="2400">
                <a:solidFill>
                  <a:srgbClr val="FF0000"/>
                </a:solidFill>
                <a:ea typeface="宋体" panose="02010600030101010101" pitchFamily="2" charset="-122"/>
              </a:rPr>
              <a:t>Yes!!!  Using alpha-beta pruning</a:t>
            </a:r>
          </a:p>
        </p:txBody>
      </p:sp>
      <p:sp>
        <p:nvSpPr>
          <p:cNvPr id="1566727" name="Rectangle 7"/>
          <p:cNvSpPr>
            <a:spLocks noChangeArrowheads="1"/>
          </p:cNvSpPr>
          <p:nvPr/>
        </p:nvSpPr>
        <p:spPr bwMode="auto">
          <a:xfrm>
            <a:off x="685800" y="4800600"/>
            <a:ext cx="77724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r>
              <a:rPr lang="en-US" altLang="zh-CN">
                <a:ea typeface="宋体" panose="02010600030101010101" pitchFamily="2" charset="-122"/>
              </a:rPr>
              <a:t>Principle</a:t>
            </a:r>
          </a:p>
          <a:p>
            <a:pPr lvl="1" eaLnBrk="1" hangingPunct="1"/>
            <a:r>
              <a:rPr lang="en-US" altLang="zh-CN">
                <a:ea typeface="宋体" panose="02010600030101010101" pitchFamily="2" charset="-122"/>
              </a:rPr>
              <a:t>If a move is determined worse than another move already examined, then there is no need for  further examination of the node.</a:t>
            </a: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extLst>
      <p:ext uri="{BB962C8B-B14F-4D97-AF65-F5344CB8AC3E}">
        <p14:creationId xmlns:p14="http://schemas.microsoft.com/office/powerpoint/2010/main" val="33590254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6725"/>
                                        </p:tgtEl>
                                        <p:attrNameLst>
                                          <p:attrName>style.visibility</p:attrName>
                                        </p:attrNameLst>
                                      </p:cBhvr>
                                      <p:to>
                                        <p:strVal val="visible"/>
                                      </p:to>
                                    </p:set>
                                  </p:childTnLst>
                                </p:cTn>
                              </p:par>
                              <p:par>
                                <p:cTn id="7" presetID="4" presetClass="emph" presetSubtype="2" fill="hold" grpId="1" nodeType="withEffect">
                                  <p:stCondLst>
                                    <p:cond delay="0"/>
                                  </p:stCondLst>
                                  <p:childTnLst>
                                    <p:anim to="1.5" calcmode="lin" valueType="num">
                                      <p:cBhvr override="childStyle">
                                        <p:cTn id="8" dur="2000" fill="hold"/>
                                        <p:tgtEl>
                                          <p:spTgt spid="1566725"/>
                                        </p:tgtEl>
                                        <p:attrNameLst>
                                          <p:attrName>style.fontSize</p:attrName>
                                        </p:attrNameLst>
                                      </p:cBhvr>
                                    </p:anim>
                                  </p:childTnLst>
                                </p:cTn>
                              </p:par>
                              <p:par>
                                <p:cTn id="9" presetID="1" presetClass="entr" presetSubtype="0" fill="hold" grpId="0" nodeType="withEffect">
                                  <p:stCondLst>
                                    <p:cond delay="0"/>
                                  </p:stCondLst>
                                  <p:childTnLst>
                                    <p:set>
                                      <p:cBhvr>
                                        <p:cTn id="10" dur="1" fill="hold">
                                          <p:stCondLst>
                                            <p:cond delay="0"/>
                                          </p:stCondLst>
                                        </p:cTn>
                                        <p:tgtEl>
                                          <p:spTgt spid="15667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6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5591" fill="hold"/>
                                        <p:tgtEl>
                                          <p:spTgt spid="2"/>
                                        </p:tgtEl>
                                      </p:cBhvr>
                                    </p:cmd>
                                  </p:childTnLst>
                                </p:cTn>
                              </p:par>
                            </p:childTnLst>
                          </p:cTn>
                        </p:par>
                      </p:childTnLst>
                    </p:cTn>
                  </p:par>
                </p:childTnLst>
              </p:cTn>
              <p:nextCondLst>
                <p:cond evt="onClick" delay="0">
                  <p:tgtEl>
                    <p:spTgt spid="2"/>
                  </p:tgtEl>
                </p:cond>
              </p:nextCondLst>
            </p:seq>
            <p:audio>
              <p:cMediaNode vol="80000">
                <p:cTn id="20" fill="hold" display="0">
                  <p:stCondLst>
                    <p:cond delay="indefinite"/>
                  </p:stCondLst>
                  <p:endCondLst>
                    <p:cond evt="onStopAudio" delay="0">
                      <p:tgtEl>
                        <p:sldTgt/>
                      </p:tgtEl>
                    </p:cond>
                  </p:endCondLst>
                </p:cTn>
                <p:tgtEl>
                  <p:spTgt spid="2"/>
                </p:tgtEl>
              </p:cMediaNode>
            </p:audio>
          </p:childTnLst>
        </p:cTn>
      </p:par>
    </p:tnLst>
    <p:bldLst>
      <p:bldP spid="1566726" grpId="0"/>
      <p:bldP spid="1566725" grpId="0"/>
      <p:bldP spid="1566725" grpId="1"/>
      <p:bldP spid="15667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α-β Pruning Example</a:t>
            </a:r>
          </a:p>
        </p:txBody>
      </p:sp>
      <p:pic>
        <p:nvPicPr>
          <p:cNvPr id="47107" name="Picture 3" descr="alpha-beta-progress1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828800"/>
            <a:ext cx="72390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extLst>
      <p:ext uri="{BB962C8B-B14F-4D97-AF65-F5344CB8AC3E}">
        <p14:creationId xmlns:p14="http://schemas.microsoft.com/office/powerpoint/2010/main" val="945942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7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α-β Pruning Example (cont’d)</a:t>
            </a:r>
          </a:p>
        </p:txBody>
      </p:sp>
      <p:pic>
        <p:nvPicPr>
          <p:cNvPr id="49155" name="Picture 3" descr="alpha-beta-progress2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2438400"/>
            <a:ext cx="7620000" cy="348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extLst>
      <p:ext uri="{BB962C8B-B14F-4D97-AF65-F5344CB8AC3E}">
        <p14:creationId xmlns:p14="http://schemas.microsoft.com/office/powerpoint/2010/main" val="2501053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90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α-β Pruning Example (cont’d)</a:t>
            </a:r>
          </a:p>
        </p:txBody>
      </p:sp>
      <p:pic>
        <p:nvPicPr>
          <p:cNvPr id="51203" name="Picture 3" descr="alpha-beta-progress3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514600"/>
            <a:ext cx="7696200" cy="352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3757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α-β Pruning Example (cont’d)</a:t>
            </a:r>
          </a:p>
        </p:txBody>
      </p:sp>
      <p:pic>
        <p:nvPicPr>
          <p:cNvPr id="53251" name="Picture 3" descr="alpha-beta-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752600"/>
            <a:ext cx="7696200"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8655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α-β Pruning Example (cont’d)</a:t>
            </a:r>
          </a:p>
        </p:txBody>
      </p:sp>
      <p:pic>
        <p:nvPicPr>
          <p:cNvPr id="55299" name="Picture 3" descr="alpha-beta-progress5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981200"/>
            <a:ext cx="769620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extLst>
      <p:ext uri="{BB962C8B-B14F-4D97-AF65-F5344CB8AC3E}">
        <p14:creationId xmlns:p14="http://schemas.microsoft.com/office/powerpoint/2010/main" val="2762893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smtClean="0">
                <a:ea typeface="宋体" panose="02010600030101010101" pitchFamily="2" charset="-122"/>
                <a:cs typeface="Arial" panose="020B0604020202020204" pitchFamily="34" charset="0"/>
              </a:rPr>
              <a:t>Alpha-Beta Pruning (</a:t>
            </a:r>
            <a:r>
              <a:rPr lang="el-GR" altLang="zh-CN" smtClean="0">
                <a:ea typeface="宋体" panose="02010600030101010101" pitchFamily="2" charset="-122"/>
                <a:cs typeface="Arial" panose="020B0604020202020204" pitchFamily="34" charset="0"/>
              </a:rPr>
              <a:t>αβ</a:t>
            </a:r>
            <a:r>
              <a:rPr lang="en-US" altLang="zh-CN" smtClean="0">
                <a:ea typeface="宋体" panose="02010600030101010101" pitchFamily="2" charset="-122"/>
                <a:cs typeface="Arial" panose="020B0604020202020204" pitchFamily="34" charset="0"/>
              </a:rPr>
              <a:t> prune) </a:t>
            </a:r>
            <a:endParaRPr lang="el-GR" altLang="zh-CN" smtClean="0">
              <a:ea typeface="宋体" panose="02010600030101010101" pitchFamily="2" charset="-122"/>
              <a:cs typeface="Arial" panose="020B0604020202020204" pitchFamily="34" charset="0"/>
            </a:endParaRPr>
          </a:p>
        </p:txBody>
      </p:sp>
      <p:sp>
        <p:nvSpPr>
          <p:cNvPr id="57347" name="Rectangle 3"/>
          <p:cNvSpPr>
            <a:spLocks noGrp="1" noChangeArrowheads="1"/>
          </p:cNvSpPr>
          <p:nvPr>
            <p:ph idx="1"/>
          </p:nvPr>
        </p:nvSpPr>
        <p:spPr>
          <a:xfrm>
            <a:off x="990600" y="1676400"/>
            <a:ext cx="7772400" cy="4114800"/>
          </a:xfrm>
          <a:prstGeom prst="rect">
            <a:avLst/>
          </a:prstGeom>
        </p:spPr>
        <p:txBody>
          <a:bodyPr/>
          <a:lstStyle/>
          <a:p>
            <a:pPr eaLnBrk="1" hangingPunct="1"/>
            <a:r>
              <a:rPr lang="en-US" altLang="zh-CN" sz="2400" dirty="0" smtClean="0">
                <a:ea typeface="宋体" panose="02010600030101010101" pitchFamily="2" charset="-122"/>
                <a:cs typeface="Arial" panose="020B0604020202020204" pitchFamily="34" charset="0"/>
              </a:rPr>
              <a:t>Rules of Thumb </a:t>
            </a:r>
          </a:p>
          <a:p>
            <a:pPr eaLnBrk="1" hangingPunct="1"/>
            <a:endParaRPr lang="en-US" altLang="zh-CN" sz="2400" dirty="0" smtClean="0">
              <a:ea typeface="宋体" panose="02010600030101010101" pitchFamily="2" charset="-122"/>
              <a:cs typeface="Arial" panose="020B0604020202020204" pitchFamily="34" charset="0"/>
            </a:endParaRPr>
          </a:p>
          <a:p>
            <a:pPr lvl="1" eaLnBrk="1" hangingPunct="1"/>
            <a:r>
              <a:rPr lang="el-GR" altLang="zh-CN" sz="2400" dirty="0" smtClean="0">
                <a:solidFill>
                  <a:srgbClr val="FF0000"/>
                </a:solidFill>
                <a:ea typeface="宋体" panose="02010600030101010101" pitchFamily="2" charset="-122"/>
                <a:cs typeface="Arial" panose="020B0604020202020204" pitchFamily="34" charset="0"/>
              </a:rPr>
              <a:t>α</a:t>
            </a:r>
            <a:r>
              <a:rPr lang="en-US" altLang="zh-CN" sz="2400" dirty="0" smtClean="0">
                <a:ea typeface="宋体" panose="02010600030101010101" pitchFamily="2" charset="-122"/>
                <a:cs typeface="Arial" panose="020B0604020202020204" pitchFamily="34" charset="0"/>
              </a:rPr>
              <a:t> is the best ( highest)   found so far along the path for </a:t>
            </a:r>
            <a:r>
              <a:rPr lang="en-US" altLang="zh-CN" sz="2400" dirty="0" smtClean="0">
                <a:solidFill>
                  <a:srgbClr val="FF0000"/>
                </a:solidFill>
                <a:ea typeface="宋体" panose="02010600030101010101" pitchFamily="2" charset="-122"/>
                <a:cs typeface="Arial" panose="020B0604020202020204" pitchFamily="34" charset="0"/>
              </a:rPr>
              <a:t>Max</a:t>
            </a:r>
          </a:p>
          <a:p>
            <a:pPr lvl="1" eaLnBrk="1" hangingPunct="1"/>
            <a:r>
              <a:rPr lang="el-GR" altLang="zh-CN" sz="2400" dirty="0" smtClean="0">
                <a:solidFill>
                  <a:srgbClr val="FF0000"/>
                </a:solidFill>
                <a:cs typeface="Arial" panose="020B0604020202020204" pitchFamily="34" charset="0"/>
              </a:rPr>
              <a:t>β</a:t>
            </a:r>
            <a:r>
              <a:rPr lang="en-US" altLang="zh-CN" sz="2400" dirty="0" smtClean="0">
                <a:ea typeface="宋体" panose="02010600030101010101" pitchFamily="2" charset="-122"/>
              </a:rPr>
              <a:t> is the best (lowest) found so far along the path for </a:t>
            </a:r>
            <a:r>
              <a:rPr lang="en-US" altLang="zh-CN" sz="2400" dirty="0" smtClean="0">
                <a:solidFill>
                  <a:srgbClr val="FF0000"/>
                </a:solidFill>
                <a:ea typeface="宋体" panose="02010600030101010101" pitchFamily="2" charset="-122"/>
              </a:rPr>
              <a:t>Min</a:t>
            </a:r>
            <a:r>
              <a:rPr lang="en-US" altLang="zh-CN" sz="2400" dirty="0" smtClean="0">
                <a:ea typeface="宋体" panose="02010600030101010101" pitchFamily="2" charset="-122"/>
              </a:rPr>
              <a:t> </a:t>
            </a:r>
          </a:p>
          <a:p>
            <a:pPr lvl="1" eaLnBrk="1" hangingPunct="1"/>
            <a:r>
              <a:rPr lang="en-US" altLang="zh-CN" dirty="0" smtClean="0">
                <a:ea typeface="宋体" panose="02010600030101010101" pitchFamily="2" charset="-122"/>
              </a:rPr>
              <a:t>Search below a </a:t>
            </a:r>
            <a:r>
              <a:rPr lang="en-US" altLang="zh-CN" dirty="0" smtClean="0">
                <a:solidFill>
                  <a:srgbClr val="FF0000"/>
                </a:solidFill>
                <a:ea typeface="宋体" panose="02010600030101010101" pitchFamily="2" charset="-122"/>
              </a:rPr>
              <a:t>MIN</a:t>
            </a:r>
            <a:r>
              <a:rPr lang="en-US" altLang="zh-CN" dirty="0" smtClean="0">
                <a:ea typeface="宋体" panose="02010600030101010101" pitchFamily="2" charset="-122"/>
              </a:rPr>
              <a:t> node may be </a:t>
            </a:r>
            <a:r>
              <a:rPr lang="en-US" altLang="zh-CN" dirty="0" smtClean="0">
                <a:solidFill>
                  <a:srgbClr val="FF0000"/>
                </a:solidFill>
                <a:ea typeface="宋体" panose="02010600030101010101" pitchFamily="2" charset="-122"/>
              </a:rPr>
              <a:t>alpha-pruned</a:t>
            </a:r>
            <a:r>
              <a:rPr lang="en-US" altLang="zh-CN" dirty="0" smtClean="0">
                <a:ea typeface="宋体" panose="02010600030101010101" pitchFamily="2" charset="-122"/>
              </a:rPr>
              <a:t> if the </a:t>
            </a:r>
            <a:r>
              <a:rPr lang="en-US" altLang="zh-CN" dirty="0" smtClean="0">
                <a:solidFill>
                  <a:srgbClr val="FF0000"/>
                </a:solidFill>
                <a:ea typeface="宋体" panose="02010600030101010101" pitchFamily="2" charset="-122"/>
              </a:rPr>
              <a:t>its </a:t>
            </a:r>
            <a:r>
              <a:rPr lang="el-GR" altLang="zh-CN" b="1" dirty="0" smtClean="0">
                <a:solidFill>
                  <a:srgbClr val="CC00CC"/>
                </a:solidFill>
                <a:cs typeface="Times New Roman" panose="02020603050405020304" pitchFamily="18" charset="0"/>
              </a:rPr>
              <a:t>β</a:t>
            </a:r>
            <a:r>
              <a:rPr lang="en-US" altLang="zh-CN" b="1" dirty="0" smtClean="0">
                <a:solidFill>
                  <a:srgbClr val="CC00CC"/>
                </a:solidFill>
                <a:ea typeface="宋体" panose="02010600030101010101" pitchFamily="2" charset="-122"/>
              </a:rPr>
              <a:t> </a:t>
            </a:r>
            <a:r>
              <a:rPr lang="en-US" altLang="zh-CN" b="1" dirty="0" smtClean="0">
                <a:solidFill>
                  <a:srgbClr val="CC00CC"/>
                </a:solidFill>
                <a:ea typeface="宋体" panose="02010600030101010101" pitchFamily="2" charset="-122"/>
                <a:sym typeface="Symbol" panose="05050102010706020507" pitchFamily="18" charset="2"/>
              </a:rPr>
              <a:t></a:t>
            </a:r>
            <a:r>
              <a:rPr lang="en-US" altLang="zh-CN" b="1" dirty="0" smtClean="0">
                <a:solidFill>
                  <a:srgbClr val="CC00CC"/>
                </a:solidFill>
                <a:ea typeface="宋体" panose="02010600030101010101" pitchFamily="2" charset="-122"/>
              </a:rPr>
              <a:t> </a:t>
            </a:r>
            <a:r>
              <a:rPr lang="en-US" altLang="zh-CN" b="1" dirty="0" smtClean="0">
                <a:solidFill>
                  <a:srgbClr val="CC00CC"/>
                </a:solidFill>
                <a:ea typeface="宋体" panose="02010600030101010101" pitchFamily="2" charset="-122"/>
                <a:sym typeface="Symbol" panose="05050102010706020507" pitchFamily="18" charset="2"/>
              </a:rPr>
              <a:t></a:t>
            </a:r>
            <a:r>
              <a:rPr lang="en-US" altLang="zh-CN" dirty="0" smtClean="0">
                <a:solidFill>
                  <a:srgbClr val="FF0000"/>
                </a:solidFill>
                <a:ea typeface="宋体" panose="02010600030101010101" pitchFamily="2" charset="-122"/>
              </a:rPr>
              <a:t> of some MAX ancestor</a:t>
            </a:r>
          </a:p>
          <a:p>
            <a:pPr lvl="1" eaLnBrk="1" hangingPunct="1"/>
            <a:r>
              <a:rPr lang="en-US" altLang="zh-CN" dirty="0" smtClean="0">
                <a:ea typeface="宋体" panose="02010600030101010101" pitchFamily="2" charset="-122"/>
              </a:rPr>
              <a:t>Search below a </a:t>
            </a:r>
            <a:r>
              <a:rPr lang="en-US" altLang="zh-CN" dirty="0" smtClean="0">
                <a:solidFill>
                  <a:srgbClr val="FF0000"/>
                </a:solidFill>
                <a:ea typeface="宋体" panose="02010600030101010101" pitchFamily="2" charset="-122"/>
              </a:rPr>
              <a:t>MAX</a:t>
            </a:r>
            <a:r>
              <a:rPr lang="en-US" altLang="zh-CN" dirty="0" smtClean="0">
                <a:ea typeface="宋体" panose="02010600030101010101" pitchFamily="2" charset="-122"/>
              </a:rPr>
              <a:t> node may be </a:t>
            </a:r>
            <a:r>
              <a:rPr lang="en-US" altLang="zh-CN" b="1" dirty="0" smtClean="0">
                <a:solidFill>
                  <a:srgbClr val="CC00CC"/>
                </a:solidFill>
                <a:ea typeface="宋体" panose="02010600030101010101" pitchFamily="2" charset="-122"/>
              </a:rPr>
              <a:t>beta-pruned</a:t>
            </a:r>
            <a:r>
              <a:rPr lang="en-US" altLang="zh-CN" dirty="0" smtClean="0">
                <a:solidFill>
                  <a:srgbClr val="CC00CC"/>
                </a:solidFill>
                <a:ea typeface="宋体" panose="02010600030101010101" pitchFamily="2" charset="-122"/>
              </a:rPr>
              <a:t> </a:t>
            </a:r>
            <a:r>
              <a:rPr lang="en-US" altLang="zh-CN" dirty="0" smtClean="0">
                <a:ea typeface="宋体" panose="02010600030101010101" pitchFamily="2" charset="-122"/>
              </a:rPr>
              <a:t>if the its </a:t>
            </a:r>
            <a:r>
              <a:rPr lang="en-US" altLang="zh-CN" b="1" dirty="0" smtClean="0">
                <a:solidFill>
                  <a:srgbClr val="FF0000"/>
                </a:solidFill>
                <a:ea typeface="宋体" panose="02010600030101010101" pitchFamily="2" charset="-122"/>
                <a:sym typeface="Symbol" panose="05050102010706020507" pitchFamily="18" charset="2"/>
              </a:rPr>
              <a:t></a:t>
            </a:r>
            <a:r>
              <a:rPr lang="en-US" altLang="zh-CN" b="1" dirty="0" smtClean="0">
                <a:solidFill>
                  <a:srgbClr val="FF0000"/>
                </a:solidFill>
                <a:ea typeface="宋体" panose="02010600030101010101" pitchFamily="2" charset="-122"/>
              </a:rPr>
              <a:t> </a:t>
            </a:r>
            <a:r>
              <a:rPr lang="el-GR" altLang="zh-CN" b="1" dirty="0" smtClean="0">
                <a:solidFill>
                  <a:srgbClr val="FF0000"/>
                </a:solidFill>
                <a:cs typeface="Times New Roman" panose="02020603050405020304" pitchFamily="18" charset="0"/>
              </a:rPr>
              <a:t>β</a:t>
            </a:r>
            <a:r>
              <a:rPr lang="en-US" altLang="zh-CN" dirty="0" smtClean="0">
                <a:solidFill>
                  <a:srgbClr val="FF0000"/>
                </a:solidFill>
                <a:ea typeface="宋体" panose="02010600030101010101" pitchFamily="2" charset="-122"/>
              </a:rPr>
              <a:t> of some MIN ancestor.</a:t>
            </a:r>
          </a:p>
          <a:p>
            <a:pPr lvl="1" eaLnBrk="1" hangingPunct="1">
              <a:buFontTx/>
              <a:buNone/>
            </a:pPr>
            <a:endParaRPr lang="en-US" altLang="zh-CN" dirty="0" smtClean="0">
              <a:solidFill>
                <a:srgbClr val="FF0000"/>
              </a:solidFill>
              <a:ea typeface="宋体" panose="02010600030101010101" pitchFamily="2" charset="-122"/>
            </a:endParaRPr>
          </a:p>
          <a:p>
            <a:pPr lvl="1" eaLnBrk="1" hangingPunct="1">
              <a:buFontTx/>
              <a:buNone/>
            </a:pPr>
            <a:endParaRPr lang="en-US" altLang="zh-CN" dirty="0" smtClean="0">
              <a:ea typeface="宋体" panose="02010600030101010101" pitchFamily="2" charset="-122"/>
            </a:endParaRPr>
          </a:p>
          <a:p>
            <a:pPr lvl="1" eaLnBrk="1" hangingPunct="1">
              <a:buFontTx/>
              <a:buNone/>
            </a:pPr>
            <a:endParaRPr lang="en-US" altLang="zh-CN" dirty="0" smtClean="0">
              <a:ea typeface="宋体" panose="02010600030101010101" pitchFamily="2" charset="-122"/>
            </a:endParaRPr>
          </a:p>
        </p:txBody>
      </p:sp>
    </p:spTree>
    <p:extLst>
      <p:ext uri="{BB962C8B-B14F-4D97-AF65-F5344CB8AC3E}">
        <p14:creationId xmlns:p14="http://schemas.microsoft.com/office/powerpoint/2010/main" val="246473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noFill/>
        </p:spPr>
        <p:txBody>
          <a:bodyPr/>
          <a:lstStyle/>
          <a:p>
            <a:pPr eaLnBrk="1" hangingPunct="1"/>
            <a:r>
              <a:rPr lang="en-US" altLang="zh-CN" sz="2000" dirty="0" smtClean="0">
                <a:ea typeface="宋体" panose="02010600030101010101" pitchFamily="2" charset="-122"/>
              </a:rPr>
              <a:t>Alpha-Beta </a:t>
            </a:r>
            <a:r>
              <a:rPr lang="en-US" altLang="zh-CN" sz="4000" dirty="0" smtClean="0">
                <a:ea typeface="宋体" panose="02010600030101010101" pitchFamily="2" charset="-122"/>
              </a:rPr>
              <a:t>Pruning</a:t>
            </a:r>
            <a:r>
              <a:rPr lang="en-US" altLang="zh-CN" sz="2000" dirty="0" smtClean="0">
                <a:ea typeface="宋体" panose="02010600030101010101" pitchFamily="2" charset="-122"/>
              </a:rPr>
              <a:t> Example</a:t>
            </a:r>
          </a:p>
        </p:txBody>
      </p:sp>
      <p:sp>
        <p:nvSpPr>
          <p:cNvPr id="59395" name="Text Box 3"/>
          <p:cNvSpPr>
            <a:spLocks noGrp="1" noChangeArrowheads="1"/>
          </p:cNvSpPr>
          <p:nvPr>
            <p:ph type="body" sz="half" idx="1"/>
          </p:nvPr>
        </p:nvSpPr>
        <p:spPr>
          <a:xfrm>
            <a:off x="381000" y="1752600"/>
            <a:ext cx="2362200" cy="452596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457200" indent="-457200" eaLnBrk="1" hangingPunct="1">
              <a:lnSpc>
                <a:spcPct val="90000"/>
              </a:lnSpc>
            </a:pPr>
            <a:endParaRPr lang="en-US" altLang="zh-CN" sz="1600" dirty="0" smtClean="0">
              <a:ea typeface="宋体" panose="02010600030101010101" pitchFamily="2" charset="-122"/>
            </a:endParaRPr>
          </a:p>
          <a:p>
            <a:pPr marL="571500" lvl="1" indent="-114300" eaLnBrk="1" hangingPunct="1">
              <a:lnSpc>
                <a:spcPct val="90000"/>
              </a:lnSpc>
              <a:buFontTx/>
              <a:buAutoNum type="arabicPeriod"/>
            </a:pPr>
            <a:r>
              <a:rPr lang="en-US" altLang="zh-CN" sz="1400" dirty="0" smtClean="0">
                <a:ea typeface="宋体" panose="02010600030101010101" pitchFamily="2" charset="-122"/>
              </a:rPr>
              <a:t>Search below a MIN node may be alpha-pruned if the beta value is &lt;= to the alpha value of some MAX ancestor.</a:t>
            </a:r>
          </a:p>
          <a:p>
            <a:pPr marL="457200" indent="-457200" eaLnBrk="1" hangingPunct="1">
              <a:lnSpc>
                <a:spcPct val="90000"/>
              </a:lnSpc>
            </a:pPr>
            <a:r>
              <a:rPr lang="en-US" altLang="zh-CN" sz="1200" dirty="0" smtClean="0">
                <a:ea typeface="宋体" panose="02010600030101010101" pitchFamily="2" charset="-122"/>
              </a:rPr>
              <a:t>  </a:t>
            </a:r>
          </a:p>
          <a:p>
            <a:pPr marL="571500" lvl="1" indent="-114300" eaLnBrk="1" hangingPunct="1">
              <a:lnSpc>
                <a:spcPct val="90000"/>
              </a:lnSpc>
              <a:buFontTx/>
              <a:buNone/>
            </a:pPr>
            <a:r>
              <a:rPr lang="en-US" altLang="zh-CN" sz="1400" dirty="0" smtClean="0">
                <a:ea typeface="宋体" panose="02010600030101010101" pitchFamily="2" charset="-122"/>
              </a:rPr>
              <a:t>2.  Search below a MAX node may be beta-pruned if the alpha value is &gt;= to the beta value of some MIN ancestor.</a:t>
            </a:r>
          </a:p>
        </p:txBody>
      </p:sp>
      <p:pic>
        <p:nvPicPr>
          <p:cNvPr id="59396" name="Picture 4" descr="minimax"/>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048000" y="1676400"/>
            <a:ext cx="6172200" cy="480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9397" name="Rectangle 5"/>
          <p:cNvSpPr>
            <a:spLocks noChangeArrowheads="1"/>
          </p:cNvSpPr>
          <p:nvPr/>
        </p:nvSpPr>
        <p:spPr bwMode="auto">
          <a:xfrm>
            <a:off x="3048000" y="5867400"/>
            <a:ext cx="5334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endParaRPr lang="zh-CN" altLang="en-US" sz="2400">
              <a:ea typeface="宋体" panose="02010600030101010101" pitchFamily="2" charset="-122"/>
            </a:endParaRPr>
          </a:p>
        </p:txBody>
      </p:sp>
    </p:spTree>
    <p:extLst>
      <p:ext uri="{BB962C8B-B14F-4D97-AF65-F5344CB8AC3E}">
        <p14:creationId xmlns:p14="http://schemas.microsoft.com/office/powerpoint/2010/main" val="4066331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noFill/>
        </p:spPr>
        <p:txBody>
          <a:bodyPr/>
          <a:lstStyle/>
          <a:p>
            <a:pPr eaLnBrk="1" hangingPunct="1"/>
            <a:r>
              <a:rPr lang="en-US" altLang="zh-CN" sz="2000" smtClean="0">
                <a:ea typeface="宋体" panose="02010600030101010101" pitchFamily="2" charset="-122"/>
              </a:rPr>
              <a:t>Alpha-Beta Pruning Example</a:t>
            </a:r>
          </a:p>
        </p:txBody>
      </p:sp>
      <p:sp>
        <p:nvSpPr>
          <p:cNvPr id="61443" name="Text Box 3"/>
          <p:cNvSpPr>
            <a:spLocks noGrp="1" noChangeArrowheads="1"/>
          </p:cNvSpPr>
          <p:nvPr>
            <p:ph type="body" sz="half" idx="1"/>
          </p:nvPr>
        </p:nvSpPr>
        <p:spPr>
          <a:xfrm>
            <a:off x="381000" y="1752600"/>
            <a:ext cx="2362200" cy="452596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457200" indent="-457200" eaLnBrk="1" hangingPunct="1">
              <a:lnSpc>
                <a:spcPct val="90000"/>
              </a:lnSpc>
            </a:pPr>
            <a:endParaRPr lang="en-US" altLang="zh-CN" sz="1600" smtClean="0">
              <a:ea typeface="宋体" panose="02010600030101010101" pitchFamily="2" charset="-122"/>
            </a:endParaRPr>
          </a:p>
          <a:p>
            <a:pPr marL="571500" lvl="1" indent="-114300" eaLnBrk="1" hangingPunct="1">
              <a:lnSpc>
                <a:spcPct val="90000"/>
              </a:lnSpc>
              <a:buFontTx/>
              <a:buAutoNum type="arabicPeriod"/>
            </a:pPr>
            <a:r>
              <a:rPr lang="en-US" altLang="zh-CN" sz="1400" smtClean="0">
                <a:ea typeface="宋体" panose="02010600030101010101" pitchFamily="2" charset="-122"/>
              </a:rPr>
              <a:t>Search below a MIN node may be alpha-pruned if the beta value is &lt;= to the alpha value of some MAX ancestor.</a:t>
            </a:r>
          </a:p>
          <a:p>
            <a:pPr marL="457200" indent="-457200" eaLnBrk="1" hangingPunct="1">
              <a:lnSpc>
                <a:spcPct val="90000"/>
              </a:lnSpc>
            </a:pPr>
            <a:r>
              <a:rPr lang="en-US" altLang="zh-CN" sz="1200" smtClean="0">
                <a:ea typeface="宋体" panose="02010600030101010101" pitchFamily="2" charset="-122"/>
              </a:rPr>
              <a:t>  </a:t>
            </a:r>
          </a:p>
          <a:p>
            <a:pPr marL="571500" lvl="1" indent="-114300" eaLnBrk="1" hangingPunct="1">
              <a:lnSpc>
                <a:spcPct val="90000"/>
              </a:lnSpc>
              <a:buFontTx/>
              <a:buNone/>
            </a:pPr>
            <a:r>
              <a:rPr lang="en-US" altLang="zh-CN" sz="1400" smtClean="0">
                <a:ea typeface="宋体" panose="02010600030101010101" pitchFamily="2" charset="-122"/>
              </a:rPr>
              <a:t>2.  Search below a MAX node may be beta-pruned if the alpha value is &gt;= to the beta value of some MIN ancestor.</a:t>
            </a:r>
          </a:p>
        </p:txBody>
      </p:sp>
      <p:pic>
        <p:nvPicPr>
          <p:cNvPr id="61444" name="Picture 4" descr="minimax"/>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048000" y="1676400"/>
            <a:ext cx="6172200" cy="480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5" name="Text Box 6"/>
          <p:cNvSpPr txBox="1">
            <a:spLocks noChangeArrowheads="1"/>
          </p:cNvSpPr>
          <p:nvPr/>
        </p:nvSpPr>
        <p:spPr bwMode="auto">
          <a:xfrm>
            <a:off x="4260850" y="45720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3</a:t>
            </a:r>
          </a:p>
        </p:txBody>
      </p:sp>
      <p:sp>
        <p:nvSpPr>
          <p:cNvPr id="61446" name="Text Box 7"/>
          <p:cNvSpPr txBox="1">
            <a:spLocks noChangeArrowheads="1"/>
          </p:cNvSpPr>
          <p:nvPr/>
        </p:nvSpPr>
        <p:spPr bwMode="auto">
          <a:xfrm>
            <a:off x="4648200" y="32146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3</a:t>
            </a:r>
          </a:p>
        </p:txBody>
      </p:sp>
      <p:sp>
        <p:nvSpPr>
          <p:cNvPr id="61447" name="Text Box 8"/>
          <p:cNvSpPr txBox="1">
            <a:spLocks noChangeArrowheads="1"/>
          </p:cNvSpPr>
          <p:nvPr/>
        </p:nvSpPr>
        <p:spPr bwMode="auto">
          <a:xfrm>
            <a:off x="6324600" y="19050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3</a:t>
            </a:r>
          </a:p>
        </p:txBody>
      </p:sp>
      <p:sp>
        <p:nvSpPr>
          <p:cNvPr id="61448" name="Rectangle 9"/>
          <p:cNvSpPr>
            <a:spLocks noChangeArrowheads="1"/>
          </p:cNvSpPr>
          <p:nvPr/>
        </p:nvSpPr>
        <p:spPr bwMode="auto">
          <a:xfrm>
            <a:off x="3048000" y="5867400"/>
            <a:ext cx="5334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endParaRPr lang="zh-CN" altLang="en-US" sz="2400">
              <a:ea typeface="宋体" panose="02010600030101010101" pitchFamily="2" charset="-122"/>
            </a:endParaRPr>
          </a:p>
        </p:txBody>
      </p:sp>
    </p:spTree>
    <p:extLst>
      <p:ext uri="{BB962C8B-B14F-4D97-AF65-F5344CB8AC3E}">
        <p14:creationId xmlns:p14="http://schemas.microsoft.com/office/powerpoint/2010/main" val="4209680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noFill/>
        </p:spPr>
        <p:txBody>
          <a:bodyPr/>
          <a:lstStyle/>
          <a:p>
            <a:pPr eaLnBrk="1" hangingPunct="1"/>
            <a:r>
              <a:rPr lang="en-US" altLang="zh-CN" sz="2000" smtClean="0">
                <a:ea typeface="宋体" panose="02010600030101010101" pitchFamily="2" charset="-122"/>
              </a:rPr>
              <a:t>Alpha-Beta Pruning Example</a:t>
            </a:r>
          </a:p>
        </p:txBody>
      </p:sp>
      <p:sp>
        <p:nvSpPr>
          <p:cNvPr id="63491" name="Text Box 3"/>
          <p:cNvSpPr>
            <a:spLocks noGrp="1" noChangeArrowheads="1"/>
          </p:cNvSpPr>
          <p:nvPr>
            <p:ph type="body" sz="half" idx="1"/>
          </p:nvPr>
        </p:nvSpPr>
        <p:spPr>
          <a:xfrm>
            <a:off x="381000" y="1752600"/>
            <a:ext cx="2362200" cy="452596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457200" indent="-457200" eaLnBrk="1" hangingPunct="1">
              <a:lnSpc>
                <a:spcPct val="90000"/>
              </a:lnSpc>
            </a:pPr>
            <a:endParaRPr lang="en-US" altLang="zh-CN" sz="1800" smtClean="0">
              <a:ea typeface="宋体" panose="02010600030101010101" pitchFamily="2" charset="-122"/>
            </a:endParaRPr>
          </a:p>
          <a:p>
            <a:pPr marL="571500" lvl="1" indent="-114300" eaLnBrk="1" hangingPunct="1">
              <a:lnSpc>
                <a:spcPct val="90000"/>
              </a:lnSpc>
              <a:buFontTx/>
              <a:buAutoNum type="arabicPeriod"/>
            </a:pPr>
            <a:r>
              <a:rPr lang="en-US" altLang="zh-CN" sz="1800" smtClean="0">
                <a:ea typeface="宋体" panose="02010600030101010101" pitchFamily="2" charset="-122"/>
              </a:rPr>
              <a:t>Search below a MIN node may be alpha-pruned if the beta value is &lt;= to the alpha value of some MAX ancestor.</a:t>
            </a:r>
          </a:p>
          <a:p>
            <a:pPr marL="457200" indent="-457200" eaLnBrk="1" hangingPunct="1">
              <a:lnSpc>
                <a:spcPct val="90000"/>
              </a:lnSpc>
            </a:pPr>
            <a:r>
              <a:rPr lang="en-US" altLang="zh-CN" sz="1800" smtClean="0">
                <a:ea typeface="宋体" panose="02010600030101010101" pitchFamily="2" charset="-122"/>
              </a:rPr>
              <a:t>  </a:t>
            </a:r>
          </a:p>
          <a:p>
            <a:pPr marL="571500" lvl="1" indent="-114300" eaLnBrk="1" hangingPunct="1">
              <a:lnSpc>
                <a:spcPct val="90000"/>
              </a:lnSpc>
              <a:buFontTx/>
              <a:buNone/>
            </a:pPr>
            <a:r>
              <a:rPr lang="en-US" altLang="zh-CN" sz="1800" smtClean="0">
                <a:ea typeface="宋体" panose="02010600030101010101" pitchFamily="2" charset="-122"/>
              </a:rPr>
              <a:t>2.  Search below a MAX node may be beta-pruned if the alpha value is &gt;= to the beta value of some MIN ancestor.</a:t>
            </a:r>
          </a:p>
        </p:txBody>
      </p:sp>
      <p:pic>
        <p:nvPicPr>
          <p:cNvPr id="63492" name="Picture 4" descr="minimax"/>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3048000" y="1676400"/>
            <a:ext cx="6172200" cy="480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493" name="Text Box 5"/>
          <p:cNvSpPr txBox="1">
            <a:spLocks noChangeArrowheads="1"/>
          </p:cNvSpPr>
          <p:nvPr/>
        </p:nvSpPr>
        <p:spPr bwMode="auto">
          <a:xfrm>
            <a:off x="5791200" y="48006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endParaRPr lang="zh-CN" altLang="zh-CN" sz="1800">
              <a:latin typeface="Arial" panose="020B0604020202020204" pitchFamily="34" charset="0"/>
              <a:ea typeface="宋体" panose="02010600030101010101" pitchFamily="2" charset="-122"/>
            </a:endParaRPr>
          </a:p>
        </p:txBody>
      </p:sp>
      <p:sp>
        <p:nvSpPr>
          <p:cNvPr id="63494" name="Text Box 6"/>
          <p:cNvSpPr txBox="1">
            <a:spLocks noChangeArrowheads="1"/>
          </p:cNvSpPr>
          <p:nvPr/>
        </p:nvSpPr>
        <p:spPr bwMode="auto">
          <a:xfrm>
            <a:off x="4260850" y="45720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3</a:t>
            </a:r>
          </a:p>
        </p:txBody>
      </p:sp>
      <p:sp>
        <p:nvSpPr>
          <p:cNvPr id="63495" name="Text Box 7"/>
          <p:cNvSpPr txBox="1">
            <a:spLocks noChangeArrowheads="1"/>
          </p:cNvSpPr>
          <p:nvPr/>
        </p:nvSpPr>
        <p:spPr bwMode="auto">
          <a:xfrm>
            <a:off x="4648200" y="32146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3</a:t>
            </a:r>
          </a:p>
        </p:txBody>
      </p:sp>
      <p:sp>
        <p:nvSpPr>
          <p:cNvPr id="63496" name="Text Box 8"/>
          <p:cNvSpPr txBox="1">
            <a:spLocks noChangeArrowheads="1"/>
          </p:cNvSpPr>
          <p:nvPr/>
        </p:nvSpPr>
        <p:spPr bwMode="auto">
          <a:xfrm>
            <a:off x="6324600" y="19050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3</a:t>
            </a:r>
          </a:p>
        </p:txBody>
      </p:sp>
      <p:sp>
        <p:nvSpPr>
          <p:cNvPr id="63497" name="Text Box 9"/>
          <p:cNvSpPr txBox="1">
            <a:spLocks noChangeArrowheads="1"/>
          </p:cNvSpPr>
          <p:nvPr/>
        </p:nvSpPr>
        <p:spPr bwMode="auto">
          <a:xfrm>
            <a:off x="5105400" y="44958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5</a:t>
            </a:r>
          </a:p>
        </p:txBody>
      </p:sp>
      <p:sp>
        <p:nvSpPr>
          <p:cNvPr id="63498" name="Text Box 10"/>
          <p:cNvSpPr txBox="1">
            <a:spLocks noChangeArrowheads="1"/>
          </p:cNvSpPr>
          <p:nvPr/>
        </p:nvSpPr>
        <p:spPr bwMode="auto">
          <a:xfrm>
            <a:off x="5181600" y="5029200"/>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l-GR" altLang="zh-CN" sz="1800" b="1">
                <a:latin typeface="Arial" panose="020B0604020202020204" pitchFamily="34" charset="0"/>
                <a:cs typeface="Arial" panose="020B0604020202020204" pitchFamily="34" charset="0"/>
              </a:rPr>
              <a:t>β</a:t>
            </a:r>
            <a:endParaRPr lang="el-GR" altLang="zh-CN" sz="2400" b="1">
              <a:latin typeface="Arial" panose="020B0604020202020204" pitchFamily="34" charset="0"/>
              <a:cs typeface="Arial" panose="020B0604020202020204" pitchFamily="34" charset="0"/>
            </a:endParaRPr>
          </a:p>
        </p:txBody>
      </p:sp>
      <p:sp>
        <p:nvSpPr>
          <p:cNvPr id="63499" name="Rectangle 11"/>
          <p:cNvSpPr>
            <a:spLocks noChangeArrowheads="1"/>
          </p:cNvSpPr>
          <p:nvPr/>
        </p:nvSpPr>
        <p:spPr bwMode="auto">
          <a:xfrm>
            <a:off x="3048000" y="5867400"/>
            <a:ext cx="5334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endParaRPr lang="zh-CN" altLang="en-US" sz="2400">
              <a:ea typeface="宋体" panose="02010600030101010101" pitchFamily="2" charset="-122"/>
            </a:endParaRPr>
          </a:p>
        </p:txBody>
      </p:sp>
      <p:pic>
        <p:nvPicPr>
          <p:cNvPr id="4"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extLst>
      <p:ext uri="{BB962C8B-B14F-4D97-AF65-F5344CB8AC3E}">
        <p14:creationId xmlns:p14="http://schemas.microsoft.com/office/powerpoint/2010/main" val="1537974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4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0268" y="190500"/>
            <a:ext cx="8229600" cy="1371600"/>
          </a:xfrm>
          <a:prstGeom prst="rect">
            <a:avLst/>
          </a:prstGeom>
        </p:spPr>
        <p:txBody>
          <a:bodyPr vert="horz" wrap="square" lIns="0" tIns="0" rIns="0" bIns="0" rtlCol="0">
            <a:noAutofit/>
          </a:bodyPr>
          <a:lstStyle/>
          <a:p>
            <a:pPr marL="2475865">
              <a:lnSpc>
                <a:spcPts val="5235"/>
              </a:lnSpc>
            </a:pPr>
            <a:r>
              <a:rPr sz="4400" spc="20" dirty="0" smtClean="0">
                <a:latin typeface="Arial"/>
                <a:cs typeface="Arial"/>
              </a:rPr>
              <a:t>R</a:t>
            </a:r>
            <a:r>
              <a:rPr sz="4400" spc="-50" dirty="0" smtClean="0">
                <a:latin typeface="Arial"/>
                <a:cs typeface="Arial"/>
              </a:rPr>
              <a:t>u</a:t>
            </a:r>
            <a:r>
              <a:rPr sz="4400" spc="20" dirty="0" smtClean="0">
                <a:latin typeface="Arial"/>
                <a:cs typeface="Arial"/>
              </a:rPr>
              <a:t>l</a:t>
            </a:r>
            <a:r>
              <a:rPr sz="4400" spc="-50" dirty="0" smtClean="0">
                <a:latin typeface="Arial"/>
                <a:cs typeface="Arial"/>
              </a:rPr>
              <a:t>e</a:t>
            </a:r>
            <a:r>
              <a:rPr sz="4400" spc="0" dirty="0" smtClean="0">
                <a:latin typeface="Arial"/>
                <a:cs typeface="Arial"/>
              </a:rPr>
              <a:t>s</a:t>
            </a:r>
            <a:r>
              <a:rPr sz="4400" spc="75" dirty="0" smtClean="0">
                <a:latin typeface="Arial"/>
                <a:cs typeface="Arial"/>
              </a:rPr>
              <a:t> </a:t>
            </a:r>
            <a:r>
              <a:rPr sz="4400" spc="-50" dirty="0" smtClean="0">
                <a:latin typeface="Arial"/>
                <a:cs typeface="Arial"/>
              </a:rPr>
              <a:t>o</a:t>
            </a:r>
            <a:r>
              <a:rPr sz="4400" spc="-15" dirty="0" smtClean="0">
                <a:latin typeface="Arial"/>
                <a:cs typeface="Arial"/>
              </a:rPr>
              <a:t>f</a:t>
            </a:r>
            <a:r>
              <a:rPr sz="4400" spc="50" dirty="0" smtClean="0">
                <a:latin typeface="Arial"/>
                <a:cs typeface="Arial"/>
              </a:rPr>
              <a:t> </a:t>
            </a:r>
            <a:r>
              <a:rPr sz="4400" spc="-60" dirty="0" smtClean="0">
                <a:latin typeface="Arial"/>
                <a:cs typeface="Arial"/>
              </a:rPr>
              <a:t>G</a:t>
            </a:r>
            <a:r>
              <a:rPr sz="4400" spc="0" dirty="0" smtClean="0">
                <a:latin typeface="Arial"/>
                <a:cs typeface="Arial"/>
              </a:rPr>
              <a:t>o</a:t>
            </a:r>
            <a:endParaRPr sz="4400" dirty="0">
              <a:latin typeface="Arial"/>
              <a:cs typeface="Arial"/>
            </a:endParaRPr>
          </a:p>
        </p:txBody>
      </p:sp>
      <p:sp>
        <p:nvSpPr>
          <p:cNvPr id="5" name="object 5"/>
          <p:cNvSpPr txBox="1">
            <a:spLocks noGrp="1"/>
          </p:cNvSpPr>
          <p:nvPr>
            <p:ph type="sldNum" sz="quarter" idx="11"/>
          </p:nvPr>
        </p:nvSpPr>
        <p:spPr>
          <a:prstGeom prst="rect">
            <a:avLst/>
          </a:prstGeom>
        </p:spPr>
        <p:txBody>
          <a:bodyPr vert="horz" wrap="square" lIns="0" tIns="0" rIns="0" bIns="0" rtlCol="0">
            <a:noAutofit/>
          </a:bodyPr>
          <a:lstStyle/>
          <a:p>
            <a:pPr marL="114300">
              <a:lnSpc>
                <a:spcPct val="100000"/>
              </a:lnSpc>
            </a:pPr>
            <a:fld id="{81D60167-4931-47E6-BA6A-407CBD079E47}" type="slidenum">
              <a:rPr sz="1200" dirty="0" smtClean="0">
                <a:solidFill>
                  <a:srgbClr val="898989"/>
                </a:solidFill>
                <a:latin typeface="Arial"/>
                <a:cs typeface="Arial"/>
              </a:rPr>
              <a:t>4</a:t>
            </a:fld>
            <a:endParaRPr sz="1200">
              <a:latin typeface="Arial"/>
              <a:cs typeface="Arial"/>
            </a:endParaRPr>
          </a:p>
        </p:txBody>
      </p:sp>
      <p:sp>
        <p:nvSpPr>
          <p:cNvPr id="3" name="object 3"/>
          <p:cNvSpPr txBox="1"/>
          <p:nvPr/>
        </p:nvSpPr>
        <p:spPr>
          <a:xfrm>
            <a:off x="535940" y="1345723"/>
            <a:ext cx="7744459" cy="2630170"/>
          </a:xfrm>
          <a:prstGeom prst="rect">
            <a:avLst/>
          </a:prstGeom>
        </p:spPr>
        <p:txBody>
          <a:bodyPr vert="horz" wrap="square" lIns="0" tIns="0" rIns="0" bIns="0" rtlCol="0">
            <a:noAutofit/>
          </a:bodyPr>
          <a:lstStyle/>
          <a:p>
            <a:pPr marL="469900" indent="-457200">
              <a:lnSpc>
                <a:spcPct val="100000"/>
              </a:lnSpc>
              <a:buFont typeface="Wingdings" panose="05000000000000000000" pitchFamily="2" charset="2"/>
              <a:buChar char="Ø"/>
              <a:tabLst>
                <a:tab pos="354965" algn="l"/>
              </a:tabLst>
            </a:pPr>
            <a:r>
              <a:rPr sz="3200" spc="-60" dirty="0" smtClean="0">
                <a:latin typeface="Arial"/>
                <a:cs typeface="Arial"/>
              </a:rPr>
              <a:t>P</a:t>
            </a:r>
            <a:r>
              <a:rPr sz="3200" spc="-15" dirty="0" smtClean="0">
                <a:latin typeface="Arial"/>
                <a:cs typeface="Arial"/>
              </a:rPr>
              <a:t>l</a:t>
            </a:r>
            <a:r>
              <a:rPr sz="3200" spc="20" dirty="0" smtClean="0">
                <a:latin typeface="Arial"/>
                <a:cs typeface="Arial"/>
              </a:rPr>
              <a:t>a</a:t>
            </a:r>
            <a:r>
              <a:rPr sz="3200" spc="0" dirty="0" smtClean="0">
                <a:latin typeface="Arial"/>
                <a:cs typeface="Arial"/>
              </a:rPr>
              <a:t>y</a:t>
            </a:r>
            <a:r>
              <a:rPr sz="3200" spc="20" dirty="0" smtClean="0">
                <a:latin typeface="Arial"/>
                <a:cs typeface="Arial"/>
              </a:rPr>
              <a:t>e</a:t>
            </a:r>
            <a:r>
              <a:rPr sz="3200" spc="0" dirty="0" smtClean="0">
                <a:latin typeface="Arial"/>
                <a:cs typeface="Arial"/>
              </a:rPr>
              <a:t>d</a:t>
            </a:r>
            <a:r>
              <a:rPr sz="3200" spc="30" dirty="0" smtClean="0">
                <a:latin typeface="Arial"/>
                <a:cs typeface="Arial"/>
              </a:rPr>
              <a:t> </a:t>
            </a:r>
            <a:r>
              <a:rPr sz="3200" spc="20" dirty="0" smtClean="0">
                <a:latin typeface="Arial"/>
                <a:cs typeface="Arial"/>
              </a:rPr>
              <a:t>o</a:t>
            </a:r>
            <a:r>
              <a:rPr sz="3200" spc="0" dirty="0" smtClean="0">
                <a:latin typeface="Arial"/>
                <a:cs typeface="Arial"/>
              </a:rPr>
              <a:t>n</a:t>
            </a:r>
            <a:r>
              <a:rPr sz="3200" spc="-70" dirty="0" smtClean="0">
                <a:latin typeface="Arial"/>
                <a:cs typeface="Arial"/>
              </a:rPr>
              <a:t> </a:t>
            </a:r>
            <a:r>
              <a:rPr sz="3200" spc="0" dirty="0" smtClean="0">
                <a:latin typeface="Arial"/>
                <a:cs typeface="Arial"/>
              </a:rPr>
              <a:t>a</a:t>
            </a:r>
            <a:r>
              <a:rPr sz="3200" spc="30" dirty="0" smtClean="0">
                <a:latin typeface="Arial"/>
                <a:cs typeface="Arial"/>
              </a:rPr>
              <a:t> </a:t>
            </a:r>
            <a:r>
              <a:rPr sz="3200" spc="20" dirty="0" smtClean="0">
                <a:latin typeface="Arial"/>
                <a:cs typeface="Arial"/>
              </a:rPr>
              <a:t>19</a:t>
            </a:r>
            <a:r>
              <a:rPr sz="3200" spc="0" dirty="0" smtClean="0">
                <a:latin typeface="Arial"/>
                <a:cs typeface="Arial"/>
              </a:rPr>
              <a:t>x</a:t>
            </a:r>
            <a:r>
              <a:rPr sz="3200" spc="20" dirty="0" smtClean="0">
                <a:latin typeface="Arial"/>
                <a:cs typeface="Arial"/>
              </a:rPr>
              <a:t>1</a:t>
            </a:r>
            <a:r>
              <a:rPr sz="3200" spc="0" dirty="0" smtClean="0">
                <a:latin typeface="Arial"/>
                <a:cs typeface="Arial"/>
              </a:rPr>
              <a:t>9</a:t>
            </a:r>
            <a:r>
              <a:rPr sz="3200" spc="-70" dirty="0" smtClean="0">
                <a:latin typeface="Arial"/>
                <a:cs typeface="Arial"/>
              </a:rPr>
              <a:t> </a:t>
            </a:r>
            <a:r>
              <a:rPr sz="3200" spc="20" dirty="0" smtClean="0">
                <a:latin typeface="Arial"/>
                <a:cs typeface="Arial"/>
              </a:rPr>
              <a:t>boa</a:t>
            </a:r>
            <a:r>
              <a:rPr sz="3200" spc="30" dirty="0" smtClean="0">
                <a:latin typeface="Arial"/>
                <a:cs typeface="Arial"/>
              </a:rPr>
              <a:t>r</a:t>
            </a:r>
            <a:r>
              <a:rPr sz="3200" spc="0" dirty="0" smtClean="0">
                <a:latin typeface="Arial"/>
                <a:cs typeface="Arial"/>
              </a:rPr>
              <a:t>d</a:t>
            </a:r>
            <a:endParaRPr sz="3200" dirty="0">
              <a:latin typeface="Arial"/>
              <a:cs typeface="Arial"/>
            </a:endParaRPr>
          </a:p>
          <a:p>
            <a:pPr marL="171450" indent="-171450">
              <a:lnSpc>
                <a:spcPts val="650"/>
              </a:lnSpc>
              <a:spcBef>
                <a:spcPts val="48"/>
              </a:spcBef>
              <a:buFont typeface="Wingdings" panose="05000000000000000000" pitchFamily="2" charset="2"/>
              <a:buChar char="Ø"/>
            </a:pPr>
            <a:endParaRPr sz="650" dirty="0"/>
          </a:p>
          <a:p>
            <a:pPr marL="469900" marR="12700" indent="-457200">
              <a:lnSpc>
                <a:spcPct val="101600"/>
              </a:lnSpc>
              <a:buFont typeface="Wingdings" panose="05000000000000000000" pitchFamily="2" charset="2"/>
              <a:buChar char="Ø"/>
              <a:tabLst>
                <a:tab pos="354965" algn="l"/>
              </a:tabLst>
            </a:pPr>
            <a:r>
              <a:rPr sz="3200" spc="-175" dirty="0" smtClean="0">
                <a:latin typeface="Arial"/>
                <a:cs typeface="Arial"/>
              </a:rPr>
              <a:t>T</a:t>
            </a:r>
            <a:r>
              <a:rPr sz="3200" spc="-15" dirty="0" smtClean="0">
                <a:latin typeface="Arial"/>
                <a:cs typeface="Arial"/>
              </a:rPr>
              <a:t>w</a:t>
            </a:r>
            <a:r>
              <a:rPr sz="3200" spc="0" dirty="0" smtClean="0">
                <a:latin typeface="Arial"/>
                <a:cs typeface="Arial"/>
              </a:rPr>
              <a:t>o</a:t>
            </a:r>
            <a:r>
              <a:rPr sz="3200" spc="-70" dirty="0" smtClean="0">
                <a:latin typeface="Arial"/>
                <a:cs typeface="Arial"/>
              </a:rPr>
              <a:t> </a:t>
            </a:r>
            <a:r>
              <a:rPr sz="3200" spc="20" dirty="0" smtClean="0">
                <a:latin typeface="Arial"/>
                <a:cs typeface="Arial"/>
              </a:rPr>
              <a:t>p</a:t>
            </a:r>
            <a:r>
              <a:rPr sz="3200" spc="-15" dirty="0" smtClean="0">
                <a:latin typeface="Arial"/>
                <a:cs typeface="Arial"/>
              </a:rPr>
              <a:t>l</a:t>
            </a:r>
            <a:r>
              <a:rPr sz="3200" spc="20" dirty="0" smtClean="0">
                <a:latin typeface="Arial"/>
                <a:cs typeface="Arial"/>
              </a:rPr>
              <a:t>a</a:t>
            </a:r>
            <a:r>
              <a:rPr sz="3200" spc="0" dirty="0" smtClean="0">
                <a:latin typeface="Arial"/>
                <a:cs typeface="Arial"/>
              </a:rPr>
              <a:t>y</a:t>
            </a:r>
            <a:r>
              <a:rPr sz="3200" spc="20" dirty="0" smtClean="0">
                <a:latin typeface="Arial"/>
                <a:cs typeface="Arial"/>
              </a:rPr>
              <a:t>e</a:t>
            </a:r>
            <a:r>
              <a:rPr sz="3200" spc="30" dirty="0" smtClean="0">
                <a:latin typeface="Arial"/>
                <a:cs typeface="Arial"/>
              </a:rPr>
              <a:t>r</a:t>
            </a:r>
            <a:r>
              <a:rPr sz="3200" spc="-15" dirty="0" smtClean="0">
                <a:latin typeface="Arial"/>
                <a:cs typeface="Arial"/>
              </a:rPr>
              <a:t>s,</a:t>
            </a:r>
            <a:r>
              <a:rPr sz="3200" spc="-80" dirty="0" smtClean="0">
                <a:latin typeface="Arial"/>
                <a:cs typeface="Arial"/>
              </a:rPr>
              <a:t> </a:t>
            </a:r>
            <a:r>
              <a:rPr sz="3200" spc="20" dirty="0" smtClean="0">
                <a:latin typeface="Arial"/>
                <a:cs typeface="Arial"/>
              </a:rPr>
              <a:t>b</a:t>
            </a:r>
            <a:r>
              <a:rPr sz="3200" spc="-15" dirty="0" smtClean="0">
                <a:latin typeface="Arial"/>
                <a:cs typeface="Arial"/>
              </a:rPr>
              <a:t>l</a:t>
            </a:r>
            <a:r>
              <a:rPr sz="3200" spc="20" dirty="0" smtClean="0">
                <a:latin typeface="Arial"/>
                <a:cs typeface="Arial"/>
              </a:rPr>
              <a:t>a</a:t>
            </a:r>
            <a:r>
              <a:rPr sz="3200" spc="0" dirty="0" smtClean="0">
                <a:latin typeface="Arial"/>
                <a:cs typeface="Arial"/>
              </a:rPr>
              <a:t>ck</a:t>
            </a:r>
            <a:r>
              <a:rPr sz="3200" spc="10" dirty="0" smtClean="0">
                <a:latin typeface="Arial"/>
                <a:cs typeface="Arial"/>
              </a:rPr>
              <a:t> </a:t>
            </a:r>
            <a:r>
              <a:rPr sz="3200" spc="20" dirty="0" smtClean="0">
                <a:latin typeface="Arial"/>
                <a:cs typeface="Arial"/>
              </a:rPr>
              <a:t>an</a:t>
            </a:r>
            <a:r>
              <a:rPr sz="3200" spc="0" dirty="0" smtClean="0">
                <a:latin typeface="Arial"/>
                <a:cs typeface="Arial"/>
              </a:rPr>
              <a:t>d</a:t>
            </a:r>
            <a:r>
              <a:rPr sz="3200" spc="-70" dirty="0" smtClean="0">
                <a:latin typeface="Arial"/>
                <a:cs typeface="Arial"/>
              </a:rPr>
              <a:t> </a:t>
            </a:r>
            <a:r>
              <a:rPr sz="3200" spc="-15" dirty="0" smtClean="0">
                <a:latin typeface="Arial"/>
                <a:cs typeface="Arial"/>
              </a:rPr>
              <a:t>w</a:t>
            </a:r>
            <a:r>
              <a:rPr sz="3200" spc="20" dirty="0" smtClean="0">
                <a:latin typeface="Arial"/>
                <a:cs typeface="Arial"/>
              </a:rPr>
              <a:t>h</a:t>
            </a:r>
            <a:r>
              <a:rPr sz="3200" spc="-15" dirty="0" smtClean="0">
                <a:latin typeface="Arial"/>
                <a:cs typeface="Arial"/>
              </a:rPr>
              <a:t>i</a:t>
            </a:r>
            <a:r>
              <a:rPr sz="3200" spc="0" dirty="0" smtClean="0">
                <a:latin typeface="Arial"/>
                <a:cs typeface="Arial"/>
              </a:rPr>
              <a:t>t</a:t>
            </a:r>
            <a:r>
              <a:rPr sz="3200" spc="20" dirty="0" smtClean="0">
                <a:latin typeface="Arial"/>
                <a:cs typeface="Arial"/>
              </a:rPr>
              <a:t>e</a:t>
            </a:r>
            <a:r>
              <a:rPr sz="3200" spc="-10" dirty="0" smtClean="0">
                <a:latin typeface="Arial"/>
                <a:cs typeface="Arial"/>
              </a:rPr>
              <a:t>,</a:t>
            </a:r>
            <a:r>
              <a:rPr sz="3200" spc="-80" dirty="0" smtClean="0">
                <a:latin typeface="Arial"/>
                <a:cs typeface="Arial"/>
              </a:rPr>
              <a:t> </a:t>
            </a:r>
            <a:r>
              <a:rPr sz="3200" spc="20" dirty="0" smtClean="0">
                <a:latin typeface="Arial"/>
                <a:cs typeface="Arial"/>
              </a:rPr>
              <a:t>ea</a:t>
            </a:r>
            <a:r>
              <a:rPr sz="3200" spc="0" dirty="0" smtClean="0">
                <a:latin typeface="Arial"/>
                <a:cs typeface="Arial"/>
              </a:rPr>
              <a:t>ch</a:t>
            </a:r>
            <a:r>
              <a:rPr sz="3200" spc="-70" dirty="0" smtClean="0">
                <a:latin typeface="Arial"/>
                <a:cs typeface="Arial"/>
              </a:rPr>
              <a:t> </a:t>
            </a:r>
            <a:r>
              <a:rPr sz="3200" spc="20" dirty="0" smtClean="0">
                <a:latin typeface="Arial"/>
                <a:cs typeface="Arial"/>
              </a:rPr>
              <a:t>p</a:t>
            </a:r>
            <a:r>
              <a:rPr sz="3200" spc="-15" dirty="0" smtClean="0">
                <a:latin typeface="Arial"/>
                <a:cs typeface="Arial"/>
              </a:rPr>
              <a:t>l</a:t>
            </a:r>
            <a:r>
              <a:rPr sz="3200" spc="20" dirty="0" smtClean="0">
                <a:latin typeface="Arial"/>
                <a:cs typeface="Arial"/>
              </a:rPr>
              <a:t>a</a:t>
            </a:r>
            <a:r>
              <a:rPr sz="3200" spc="0" dirty="0" smtClean="0">
                <a:latin typeface="Arial"/>
                <a:cs typeface="Arial"/>
              </a:rPr>
              <a:t>ce </a:t>
            </a:r>
            <a:r>
              <a:rPr sz="3200" spc="20" dirty="0" smtClean="0">
                <a:latin typeface="Arial"/>
                <a:cs typeface="Arial"/>
              </a:rPr>
              <a:t>on</a:t>
            </a:r>
            <a:r>
              <a:rPr sz="3200" spc="0" dirty="0" smtClean="0">
                <a:latin typeface="Arial"/>
                <a:cs typeface="Arial"/>
              </a:rPr>
              <a:t>e</a:t>
            </a:r>
            <a:r>
              <a:rPr sz="3200" spc="-70" dirty="0" smtClean="0">
                <a:latin typeface="Arial"/>
                <a:cs typeface="Arial"/>
              </a:rPr>
              <a:t> </a:t>
            </a:r>
            <a:r>
              <a:rPr sz="3200" spc="-20" dirty="0" smtClean="0">
                <a:latin typeface="Arial"/>
                <a:cs typeface="Arial"/>
              </a:rPr>
              <a:t>s</a:t>
            </a:r>
            <a:r>
              <a:rPr sz="3200" spc="0" dirty="0" smtClean="0">
                <a:latin typeface="Arial"/>
                <a:cs typeface="Arial"/>
              </a:rPr>
              <a:t>t</a:t>
            </a:r>
            <a:r>
              <a:rPr sz="3200" spc="20" dirty="0" smtClean="0">
                <a:latin typeface="Arial"/>
                <a:cs typeface="Arial"/>
              </a:rPr>
              <a:t>on</a:t>
            </a:r>
            <a:r>
              <a:rPr sz="3200" spc="0" dirty="0" smtClean="0">
                <a:latin typeface="Arial"/>
                <a:cs typeface="Arial"/>
              </a:rPr>
              <a:t>e</a:t>
            </a:r>
            <a:r>
              <a:rPr sz="3200" spc="-70" dirty="0" smtClean="0">
                <a:latin typeface="Arial"/>
                <a:cs typeface="Arial"/>
              </a:rPr>
              <a:t> </a:t>
            </a:r>
            <a:r>
              <a:rPr sz="3200" spc="20" dirty="0" smtClean="0">
                <a:latin typeface="Arial"/>
                <a:cs typeface="Arial"/>
              </a:rPr>
              <a:t>pe</a:t>
            </a:r>
            <a:r>
              <a:rPr sz="3200" spc="0" dirty="0" smtClean="0">
                <a:latin typeface="Arial"/>
                <a:cs typeface="Arial"/>
              </a:rPr>
              <a:t>r</a:t>
            </a:r>
            <a:r>
              <a:rPr sz="3200" spc="-55" dirty="0" smtClean="0">
                <a:latin typeface="Arial"/>
                <a:cs typeface="Arial"/>
              </a:rPr>
              <a:t> </a:t>
            </a:r>
            <a:r>
              <a:rPr sz="3200" spc="0" dirty="0" smtClean="0">
                <a:latin typeface="Arial"/>
                <a:cs typeface="Arial"/>
              </a:rPr>
              <a:t>t</a:t>
            </a:r>
            <a:r>
              <a:rPr sz="3200" spc="20" dirty="0" smtClean="0">
                <a:latin typeface="Arial"/>
                <a:cs typeface="Arial"/>
              </a:rPr>
              <a:t>u</a:t>
            </a:r>
            <a:r>
              <a:rPr sz="3200" spc="30" dirty="0" smtClean="0">
                <a:latin typeface="Arial"/>
                <a:cs typeface="Arial"/>
              </a:rPr>
              <a:t>r</a:t>
            </a:r>
            <a:r>
              <a:rPr sz="3200" spc="0" dirty="0" smtClean="0">
                <a:latin typeface="Arial"/>
                <a:cs typeface="Arial"/>
              </a:rPr>
              <a:t>n</a:t>
            </a:r>
            <a:endParaRPr sz="3200" dirty="0">
              <a:latin typeface="Arial"/>
              <a:cs typeface="Arial"/>
            </a:endParaRPr>
          </a:p>
          <a:p>
            <a:pPr marL="171450" indent="-171450">
              <a:lnSpc>
                <a:spcPts val="900"/>
              </a:lnSpc>
              <a:spcBef>
                <a:spcPts val="20"/>
              </a:spcBef>
              <a:buFont typeface="Wingdings" panose="05000000000000000000" pitchFamily="2" charset="2"/>
              <a:buChar char="Ø"/>
            </a:pPr>
            <a:endParaRPr sz="900" dirty="0"/>
          </a:p>
          <a:p>
            <a:pPr marL="469900" marR="1330325" indent="-457200">
              <a:lnSpc>
                <a:spcPts val="3800"/>
              </a:lnSpc>
              <a:buFont typeface="Wingdings" panose="05000000000000000000" pitchFamily="2" charset="2"/>
              <a:buChar char="Ø"/>
              <a:tabLst>
                <a:tab pos="354965" algn="l"/>
              </a:tabLst>
            </a:pPr>
            <a:r>
              <a:rPr sz="3200" spc="-15" dirty="0" smtClean="0">
                <a:latin typeface="Arial"/>
                <a:cs typeface="Arial"/>
              </a:rPr>
              <a:t>C</a:t>
            </a:r>
            <a:r>
              <a:rPr sz="3200" spc="20" dirty="0" smtClean="0">
                <a:latin typeface="Arial"/>
                <a:cs typeface="Arial"/>
              </a:rPr>
              <a:t>ap</a:t>
            </a:r>
            <a:r>
              <a:rPr sz="3200" spc="0" dirty="0" smtClean="0">
                <a:latin typeface="Arial"/>
                <a:cs typeface="Arial"/>
              </a:rPr>
              <a:t>t</a:t>
            </a:r>
            <a:r>
              <a:rPr sz="3200" spc="20" dirty="0" smtClean="0">
                <a:latin typeface="Arial"/>
                <a:cs typeface="Arial"/>
              </a:rPr>
              <a:t>u</a:t>
            </a:r>
            <a:r>
              <a:rPr sz="3200" spc="30" dirty="0" smtClean="0">
                <a:latin typeface="Arial"/>
                <a:cs typeface="Arial"/>
              </a:rPr>
              <a:t>r</a:t>
            </a:r>
            <a:r>
              <a:rPr sz="3200" spc="0" dirty="0" smtClean="0">
                <a:latin typeface="Arial"/>
                <a:cs typeface="Arial"/>
              </a:rPr>
              <a:t>e</a:t>
            </a:r>
            <a:r>
              <a:rPr sz="3200" spc="-70" dirty="0" smtClean="0">
                <a:latin typeface="Arial"/>
                <a:cs typeface="Arial"/>
              </a:rPr>
              <a:t> </a:t>
            </a:r>
            <a:r>
              <a:rPr sz="3200" spc="0" dirty="0" smtClean="0">
                <a:latin typeface="Arial"/>
                <a:cs typeface="Arial"/>
              </a:rPr>
              <a:t>t</a:t>
            </a:r>
            <a:r>
              <a:rPr sz="3200" spc="20" dirty="0" smtClean="0">
                <a:latin typeface="Arial"/>
                <a:cs typeface="Arial"/>
              </a:rPr>
              <a:t>h</a:t>
            </a:r>
            <a:r>
              <a:rPr sz="3200" spc="0" dirty="0" smtClean="0">
                <a:latin typeface="Arial"/>
                <a:cs typeface="Arial"/>
              </a:rPr>
              <a:t>e</a:t>
            </a:r>
            <a:r>
              <a:rPr sz="3200" spc="-70" dirty="0" smtClean="0">
                <a:latin typeface="Arial"/>
                <a:cs typeface="Arial"/>
              </a:rPr>
              <a:t> </a:t>
            </a:r>
            <a:r>
              <a:rPr sz="3200" spc="20" dirty="0" smtClean="0">
                <a:latin typeface="Arial"/>
                <a:cs typeface="Arial"/>
              </a:rPr>
              <a:t>opponen</a:t>
            </a:r>
            <a:r>
              <a:rPr sz="3200" spc="0" dirty="0" smtClean="0">
                <a:latin typeface="Arial"/>
                <a:cs typeface="Arial"/>
              </a:rPr>
              <a:t>t</a:t>
            </a:r>
            <a:r>
              <a:rPr sz="3200" spc="-114" dirty="0" smtClean="0">
                <a:latin typeface="Arial"/>
                <a:cs typeface="Arial"/>
              </a:rPr>
              <a:t>’</a:t>
            </a:r>
            <a:r>
              <a:rPr sz="3200" spc="0" dirty="0" smtClean="0">
                <a:latin typeface="Arial"/>
                <a:cs typeface="Arial"/>
              </a:rPr>
              <a:t>s</a:t>
            </a:r>
            <a:r>
              <a:rPr sz="3200" spc="-190" dirty="0" smtClean="0">
                <a:latin typeface="Arial"/>
                <a:cs typeface="Arial"/>
              </a:rPr>
              <a:t> </a:t>
            </a:r>
            <a:r>
              <a:rPr sz="3200" spc="-20" dirty="0" smtClean="0">
                <a:latin typeface="Arial"/>
                <a:cs typeface="Arial"/>
              </a:rPr>
              <a:t>s</a:t>
            </a:r>
            <a:r>
              <a:rPr sz="3200" spc="0" dirty="0" smtClean="0">
                <a:latin typeface="Arial"/>
                <a:cs typeface="Arial"/>
              </a:rPr>
              <a:t>t</a:t>
            </a:r>
            <a:r>
              <a:rPr sz="3200" spc="20" dirty="0" smtClean="0">
                <a:latin typeface="Arial"/>
                <a:cs typeface="Arial"/>
              </a:rPr>
              <a:t>one</a:t>
            </a:r>
            <a:r>
              <a:rPr sz="3200" spc="0" dirty="0" smtClean="0">
                <a:latin typeface="Arial"/>
                <a:cs typeface="Arial"/>
              </a:rPr>
              <a:t>s</a:t>
            </a:r>
            <a:r>
              <a:rPr sz="3200" spc="-90" dirty="0" smtClean="0">
                <a:latin typeface="Arial"/>
                <a:cs typeface="Arial"/>
              </a:rPr>
              <a:t> </a:t>
            </a:r>
            <a:r>
              <a:rPr sz="3200" spc="20" dirty="0" smtClean="0">
                <a:latin typeface="Arial"/>
                <a:cs typeface="Arial"/>
              </a:rPr>
              <a:t>b</a:t>
            </a:r>
            <a:r>
              <a:rPr sz="3200" spc="0" dirty="0" smtClean="0">
                <a:latin typeface="Arial"/>
                <a:cs typeface="Arial"/>
              </a:rPr>
              <a:t>y s</a:t>
            </a:r>
            <a:r>
              <a:rPr sz="3200" spc="20" dirty="0" smtClean="0">
                <a:latin typeface="Arial"/>
                <a:cs typeface="Arial"/>
              </a:rPr>
              <a:t>u</a:t>
            </a:r>
            <a:r>
              <a:rPr sz="3200" spc="30" dirty="0" smtClean="0">
                <a:latin typeface="Arial"/>
                <a:cs typeface="Arial"/>
              </a:rPr>
              <a:t>rr</a:t>
            </a:r>
            <a:r>
              <a:rPr sz="3200" spc="20" dirty="0" smtClean="0">
                <a:latin typeface="Arial"/>
                <a:cs typeface="Arial"/>
              </a:rPr>
              <a:t>ound</a:t>
            </a:r>
            <a:r>
              <a:rPr sz="3200" spc="-15" dirty="0" smtClean="0">
                <a:latin typeface="Arial"/>
                <a:cs typeface="Arial"/>
              </a:rPr>
              <a:t>i</a:t>
            </a:r>
            <a:r>
              <a:rPr sz="3200" spc="20" dirty="0" smtClean="0">
                <a:latin typeface="Arial"/>
                <a:cs typeface="Arial"/>
              </a:rPr>
              <a:t>n</a:t>
            </a:r>
            <a:r>
              <a:rPr sz="3200" spc="0" dirty="0" smtClean="0">
                <a:latin typeface="Arial"/>
                <a:cs typeface="Arial"/>
              </a:rPr>
              <a:t>g</a:t>
            </a:r>
            <a:r>
              <a:rPr sz="3200" spc="-170" dirty="0" smtClean="0">
                <a:latin typeface="Arial"/>
                <a:cs typeface="Arial"/>
              </a:rPr>
              <a:t> </a:t>
            </a:r>
            <a:r>
              <a:rPr sz="3200" spc="0" dirty="0" smtClean="0">
                <a:latin typeface="Arial"/>
                <a:cs typeface="Arial"/>
              </a:rPr>
              <a:t>t</a:t>
            </a:r>
            <a:r>
              <a:rPr sz="3200" spc="20" dirty="0" smtClean="0">
                <a:latin typeface="Arial"/>
                <a:cs typeface="Arial"/>
              </a:rPr>
              <a:t>he</a:t>
            </a:r>
            <a:r>
              <a:rPr sz="3200" spc="0" dirty="0" smtClean="0">
                <a:latin typeface="Arial"/>
                <a:cs typeface="Arial"/>
              </a:rPr>
              <a:t>m</a:t>
            </a:r>
            <a:endParaRPr sz="3200" dirty="0">
              <a:latin typeface="Arial"/>
              <a:cs typeface="Arial"/>
            </a:endParaRPr>
          </a:p>
        </p:txBody>
      </p:sp>
      <p:sp>
        <p:nvSpPr>
          <p:cNvPr id="4" name="object 4"/>
          <p:cNvSpPr/>
          <p:nvPr/>
        </p:nvSpPr>
        <p:spPr>
          <a:xfrm>
            <a:off x="1143000" y="4292600"/>
            <a:ext cx="6858000" cy="2247900"/>
          </a:xfrm>
          <a:prstGeom prst="rect">
            <a:avLst/>
          </a:prstGeom>
          <a:blipFill>
            <a:blip r:embed="rId5" cstate="print"/>
            <a:stretch>
              <a:fillRect/>
            </a:stretch>
          </a:blipFill>
        </p:spPr>
        <p:txBody>
          <a:bodyPr wrap="square" lIns="0" tIns="0" rIns="0" bIns="0" rtlCol="0">
            <a:noAutofit/>
          </a:bodyPr>
          <a:lstStyle/>
          <a:p>
            <a:endParaRPr/>
          </a:p>
        </p:txBody>
      </p:sp>
      <p:pic>
        <p:nvPicPr>
          <p:cNvPr id="6"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83"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noFill/>
        </p:spPr>
        <p:txBody>
          <a:bodyPr/>
          <a:lstStyle/>
          <a:p>
            <a:pPr eaLnBrk="1" hangingPunct="1"/>
            <a:r>
              <a:rPr lang="en-US" altLang="zh-CN" sz="2000" smtClean="0">
                <a:ea typeface="宋体" panose="02010600030101010101" pitchFamily="2" charset="-122"/>
              </a:rPr>
              <a:t>Alpha-Beta Pruning Example</a:t>
            </a:r>
          </a:p>
        </p:txBody>
      </p:sp>
      <p:sp>
        <p:nvSpPr>
          <p:cNvPr id="65539" name="Text Box 3"/>
          <p:cNvSpPr>
            <a:spLocks noGrp="1" noChangeArrowheads="1"/>
          </p:cNvSpPr>
          <p:nvPr>
            <p:ph type="body" sz="half" idx="1"/>
          </p:nvPr>
        </p:nvSpPr>
        <p:spPr>
          <a:xfrm>
            <a:off x="381000" y="1752600"/>
            <a:ext cx="2362200" cy="452596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457200" indent="-457200" eaLnBrk="1" hangingPunct="1">
              <a:lnSpc>
                <a:spcPct val="90000"/>
              </a:lnSpc>
            </a:pPr>
            <a:endParaRPr lang="en-US" altLang="zh-CN" sz="1800" smtClean="0">
              <a:ea typeface="宋体" panose="02010600030101010101" pitchFamily="2" charset="-122"/>
            </a:endParaRPr>
          </a:p>
          <a:p>
            <a:pPr marL="571500" lvl="1" indent="-114300" eaLnBrk="1" hangingPunct="1">
              <a:lnSpc>
                <a:spcPct val="90000"/>
              </a:lnSpc>
              <a:buFontTx/>
              <a:buAutoNum type="arabicPeriod"/>
            </a:pPr>
            <a:r>
              <a:rPr lang="en-US" altLang="zh-CN" sz="1800" smtClean="0">
                <a:ea typeface="宋体" panose="02010600030101010101" pitchFamily="2" charset="-122"/>
              </a:rPr>
              <a:t>Search below a MIN node may be alpha-pruned if the beta value is &lt;= to the alpha value of some MAX ancestor.</a:t>
            </a:r>
          </a:p>
          <a:p>
            <a:pPr marL="457200" indent="-457200" eaLnBrk="1" hangingPunct="1">
              <a:lnSpc>
                <a:spcPct val="90000"/>
              </a:lnSpc>
            </a:pPr>
            <a:r>
              <a:rPr lang="en-US" altLang="zh-CN" sz="1800" smtClean="0">
                <a:ea typeface="宋体" panose="02010600030101010101" pitchFamily="2" charset="-122"/>
              </a:rPr>
              <a:t>  </a:t>
            </a:r>
          </a:p>
          <a:p>
            <a:pPr marL="571500" lvl="1" indent="-114300" eaLnBrk="1" hangingPunct="1">
              <a:lnSpc>
                <a:spcPct val="90000"/>
              </a:lnSpc>
              <a:buFontTx/>
              <a:buNone/>
            </a:pPr>
            <a:r>
              <a:rPr lang="en-US" altLang="zh-CN" sz="1800" smtClean="0">
                <a:ea typeface="宋体" panose="02010600030101010101" pitchFamily="2" charset="-122"/>
              </a:rPr>
              <a:t>2.  Search below a MAX node may be beta-pruned if the alpha value is &gt;= to the beta value of some MIN ancestor.</a:t>
            </a:r>
          </a:p>
        </p:txBody>
      </p:sp>
      <p:pic>
        <p:nvPicPr>
          <p:cNvPr id="65540" name="Picture 4" descr="minimax"/>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3048000" y="1676400"/>
            <a:ext cx="6172200" cy="480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5541" name="Text Box 5"/>
          <p:cNvSpPr txBox="1">
            <a:spLocks noChangeArrowheads="1"/>
          </p:cNvSpPr>
          <p:nvPr/>
        </p:nvSpPr>
        <p:spPr bwMode="auto">
          <a:xfrm>
            <a:off x="5943600" y="45720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0</a:t>
            </a:r>
          </a:p>
        </p:txBody>
      </p:sp>
      <p:sp>
        <p:nvSpPr>
          <p:cNvPr id="65542" name="Text Box 6"/>
          <p:cNvSpPr txBox="1">
            <a:spLocks noChangeArrowheads="1"/>
          </p:cNvSpPr>
          <p:nvPr/>
        </p:nvSpPr>
        <p:spPr bwMode="auto">
          <a:xfrm>
            <a:off x="4260850" y="45720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3</a:t>
            </a:r>
          </a:p>
        </p:txBody>
      </p:sp>
      <p:sp>
        <p:nvSpPr>
          <p:cNvPr id="65543" name="Text Box 7"/>
          <p:cNvSpPr txBox="1">
            <a:spLocks noChangeArrowheads="1"/>
          </p:cNvSpPr>
          <p:nvPr/>
        </p:nvSpPr>
        <p:spPr bwMode="auto">
          <a:xfrm>
            <a:off x="4648200" y="32146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3</a:t>
            </a:r>
          </a:p>
        </p:txBody>
      </p:sp>
      <p:sp>
        <p:nvSpPr>
          <p:cNvPr id="65544" name="Text Box 8"/>
          <p:cNvSpPr txBox="1">
            <a:spLocks noChangeArrowheads="1"/>
          </p:cNvSpPr>
          <p:nvPr/>
        </p:nvSpPr>
        <p:spPr bwMode="auto">
          <a:xfrm>
            <a:off x="6324600" y="19050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3</a:t>
            </a:r>
          </a:p>
        </p:txBody>
      </p:sp>
      <p:sp>
        <p:nvSpPr>
          <p:cNvPr id="65545" name="Text Box 9"/>
          <p:cNvSpPr txBox="1">
            <a:spLocks noChangeArrowheads="1"/>
          </p:cNvSpPr>
          <p:nvPr/>
        </p:nvSpPr>
        <p:spPr bwMode="auto">
          <a:xfrm>
            <a:off x="5105400" y="44958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5</a:t>
            </a:r>
          </a:p>
        </p:txBody>
      </p:sp>
      <p:sp>
        <p:nvSpPr>
          <p:cNvPr id="65546" name="Text Box 10"/>
          <p:cNvSpPr txBox="1">
            <a:spLocks noChangeArrowheads="1"/>
          </p:cNvSpPr>
          <p:nvPr/>
        </p:nvSpPr>
        <p:spPr bwMode="auto">
          <a:xfrm>
            <a:off x="5181600" y="5029200"/>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l-GR" altLang="zh-CN" sz="1800" b="1">
                <a:latin typeface="Arial" panose="020B0604020202020204" pitchFamily="34" charset="0"/>
                <a:cs typeface="Arial" panose="020B0604020202020204" pitchFamily="34" charset="0"/>
              </a:rPr>
              <a:t>β</a:t>
            </a:r>
            <a:endParaRPr lang="el-GR" altLang="zh-CN" sz="2400" b="1">
              <a:latin typeface="Arial" panose="020B0604020202020204" pitchFamily="34" charset="0"/>
              <a:cs typeface="Arial" panose="020B0604020202020204" pitchFamily="34" charset="0"/>
            </a:endParaRPr>
          </a:p>
        </p:txBody>
      </p:sp>
      <p:sp>
        <p:nvSpPr>
          <p:cNvPr id="65547" name="Text Box 11"/>
          <p:cNvSpPr txBox="1">
            <a:spLocks noChangeArrowheads="1"/>
          </p:cNvSpPr>
          <p:nvPr/>
        </p:nvSpPr>
        <p:spPr bwMode="auto">
          <a:xfrm>
            <a:off x="6324600" y="32004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0</a:t>
            </a:r>
            <a:endParaRPr lang="en-US" altLang="zh-CN" sz="2400">
              <a:ea typeface="宋体" panose="02010600030101010101" pitchFamily="2" charset="-122"/>
            </a:endParaRPr>
          </a:p>
        </p:txBody>
      </p:sp>
      <p:sp>
        <p:nvSpPr>
          <p:cNvPr id="65548" name="Text Box 12"/>
          <p:cNvSpPr txBox="1">
            <a:spLocks noChangeArrowheads="1"/>
          </p:cNvSpPr>
          <p:nvPr/>
        </p:nvSpPr>
        <p:spPr bwMode="auto">
          <a:xfrm>
            <a:off x="6553200" y="3733800"/>
            <a:ext cx="3254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l-GR" altLang="zh-CN" sz="1800" b="1">
                <a:latin typeface="Arial" panose="020B0604020202020204" pitchFamily="34" charset="0"/>
                <a:cs typeface="Arial" panose="020B0604020202020204" pitchFamily="34" charset="0"/>
              </a:rPr>
              <a:t>α</a:t>
            </a:r>
            <a:endParaRPr lang="el-GR" altLang="zh-CN" sz="2400" b="1">
              <a:latin typeface="Arial" panose="020B0604020202020204" pitchFamily="34" charset="0"/>
              <a:cs typeface="Arial" panose="020B0604020202020204" pitchFamily="34" charset="0"/>
            </a:endParaRPr>
          </a:p>
        </p:txBody>
      </p:sp>
      <p:sp>
        <p:nvSpPr>
          <p:cNvPr id="65549" name="Rectangle 13"/>
          <p:cNvSpPr>
            <a:spLocks noChangeArrowheads="1"/>
          </p:cNvSpPr>
          <p:nvPr/>
        </p:nvSpPr>
        <p:spPr bwMode="auto">
          <a:xfrm>
            <a:off x="3048000" y="5867400"/>
            <a:ext cx="5334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endParaRPr lang="zh-CN" altLang="en-US" sz="2400">
              <a:ea typeface="宋体" panose="02010600030101010101" pitchFamily="2" charset="-122"/>
            </a:endParaRP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extLst>
      <p:ext uri="{BB962C8B-B14F-4D97-AF65-F5344CB8AC3E}">
        <p14:creationId xmlns:p14="http://schemas.microsoft.com/office/powerpoint/2010/main" val="701965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9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noFill/>
        </p:spPr>
        <p:txBody>
          <a:bodyPr/>
          <a:lstStyle/>
          <a:p>
            <a:pPr eaLnBrk="1" hangingPunct="1"/>
            <a:r>
              <a:rPr lang="en-US" altLang="zh-CN" sz="2000" smtClean="0">
                <a:ea typeface="宋体" panose="02010600030101010101" pitchFamily="2" charset="-122"/>
              </a:rPr>
              <a:t>Alpha-Beta Pruning Example</a:t>
            </a:r>
          </a:p>
        </p:txBody>
      </p:sp>
      <p:sp>
        <p:nvSpPr>
          <p:cNvPr id="67587" name="Text Box 3"/>
          <p:cNvSpPr>
            <a:spLocks noGrp="1" noChangeArrowheads="1"/>
          </p:cNvSpPr>
          <p:nvPr>
            <p:ph type="body" sz="half" idx="1"/>
          </p:nvPr>
        </p:nvSpPr>
        <p:spPr>
          <a:xfrm>
            <a:off x="381000" y="1752600"/>
            <a:ext cx="2590800" cy="47244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457200" indent="-457200" eaLnBrk="1" hangingPunct="1">
              <a:lnSpc>
                <a:spcPct val="90000"/>
              </a:lnSpc>
            </a:pPr>
            <a:endParaRPr lang="en-US" altLang="zh-CN" sz="1800" dirty="0" smtClean="0">
              <a:ea typeface="宋体" panose="02010600030101010101" pitchFamily="2" charset="-122"/>
            </a:endParaRPr>
          </a:p>
          <a:p>
            <a:pPr marL="571500" lvl="1" indent="-114300" eaLnBrk="1" hangingPunct="1">
              <a:lnSpc>
                <a:spcPct val="90000"/>
              </a:lnSpc>
              <a:buFontTx/>
              <a:buAutoNum type="arabicPeriod"/>
            </a:pPr>
            <a:r>
              <a:rPr lang="en-US" altLang="zh-CN" sz="1800" dirty="0" smtClean="0">
                <a:ea typeface="宋体" panose="02010600030101010101" pitchFamily="2" charset="-122"/>
              </a:rPr>
              <a:t>Search below a MIN node may be alpha-pruned if the beta value is &lt;= to the alpha value of some MAX ancestor.</a:t>
            </a:r>
          </a:p>
          <a:p>
            <a:pPr marL="457200" indent="-457200" eaLnBrk="1" hangingPunct="1">
              <a:lnSpc>
                <a:spcPct val="90000"/>
              </a:lnSpc>
            </a:pPr>
            <a:r>
              <a:rPr lang="en-US" altLang="zh-CN" sz="1800" dirty="0" smtClean="0">
                <a:ea typeface="宋体" panose="02010600030101010101" pitchFamily="2" charset="-122"/>
              </a:rPr>
              <a:t>  </a:t>
            </a:r>
          </a:p>
          <a:p>
            <a:pPr marL="571500" lvl="1" indent="-114300" eaLnBrk="1" hangingPunct="1">
              <a:lnSpc>
                <a:spcPct val="90000"/>
              </a:lnSpc>
              <a:buFontTx/>
              <a:buNone/>
            </a:pPr>
            <a:r>
              <a:rPr lang="en-US" altLang="zh-CN" sz="1800" dirty="0" smtClean="0">
                <a:ea typeface="宋体" panose="02010600030101010101" pitchFamily="2" charset="-122"/>
              </a:rPr>
              <a:t>2.  Search below a MAX node may be beta-pruned if the alpha value is &gt;= to the beta value of some MIN ancestor.</a:t>
            </a:r>
          </a:p>
        </p:txBody>
      </p:sp>
      <p:pic>
        <p:nvPicPr>
          <p:cNvPr id="67588" name="Picture 4" descr="minimax"/>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048000" y="1676400"/>
            <a:ext cx="6172200" cy="480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589" name="Text Box 5"/>
          <p:cNvSpPr txBox="1">
            <a:spLocks noChangeArrowheads="1"/>
          </p:cNvSpPr>
          <p:nvPr/>
        </p:nvSpPr>
        <p:spPr bwMode="auto">
          <a:xfrm>
            <a:off x="5943600" y="45720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0</a:t>
            </a:r>
          </a:p>
        </p:txBody>
      </p:sp>
      <p:sp>
        <p:nvSpPr>
          <p:cNvPr id="67590" name="Text Box 6"/>
          <p:cNvSpPr txBox="1">
            <a:spLocks noChangeArrowheads="1"/>
          </p:cNvSpPr>
          <p:nvPr/>
        </p:nvSpPr>
        <p:spPr bwMode="auto">
          <a:xfrm>
            <a:off x="4260850" y="45720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3</a:t>
            </a:r>
          </a:p>
        </p:txBody>
      </p:sp>
      <p:sp>
        <p:nvSpPr>
          <p:cNvPr id="67591" name="Text Box 7"/>
          <p:cNvSpPr txBox="1">
            <a:spLocks noChangeArrowheads="1"/>
          </p:cNvSpPr>
          <p:nvPr/>
        </p:nvSpPr>
        <p:spPr bwMode="auto">
          <a:xfrm>
            <a:off x="4648200" y="32146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3</a:t>
            </a:r>
          </a:p>
        </p:txBody>
      </p:sp>
      <p:sp>
        <p:nvSpPr>
          <p:cNvPr id="67592" name="Text Box 8"/>
          <p:cNvSpPr txBox="1">
            <a:spLocks noChangeArrowheads="1"/>
          </p:cNvSpPr>
          <p:nvPr/>
        </p:nvSpPr>
        <p:spPr bwMode="auto">
          <a:xfrm>
            <a:off x="6324600" y="19050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3</a:t>
            </a:r>
          </a:p>
        </p:txBody>
      </p:sp>
      <p:sp>
        <p:nvSpPr>
          <p:cNvPr id="67593" name="Text Box 9"/>
          <p:cNvSpPr txBox="1">
            <a:spLocks noChangeArrowheads="1"/>
          </p:cNvSpPr>
          <p:nvPr/>
        </p:nvSpPr>
        <p:spPr bwMode="auto">
          <a:xfrm>
            <a:off x="5105400" y="44958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5</a:t>
            </a:r>
          </a:p>
        </p:txBody>
      </p:sp>
      <p:sp>
        <p:nvSpPr>
          <p:cNvPr id="67594" name="Text Box 10"/>
          <p:cNvSpPr txBox="1">
            <a:spLocks noChangeArrowheads="1"/>
          </p:cNvSpPr>
          <p:nvPr/>
        </p:nvSpPr>
        <p:spPr bwMode="auto">
          <a:xfrm>
            <a:off x="5181600" y="5029200"/>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l-GR" altLang="zh-CN" sz="1800" b="1">
                <a:latin typeface="Arial" panose="020B0604020202020204" pitchFamily="34" charset="0"/>
                <a:cs typeface="Arial" panose="020B0604020202020204" pitchFamily="34" charset="0"/>
              </a:rPr>
              <a:t>β</a:t>
            </a:r>
            <a:endParaRPr lang="el-GR" altLang="zh-CN" sz="2400" b="1">
              <a:latin typeface="Arial" panose="020B0604020202020204" pitchFamily="34" charset="0"/>
              <a:cs typeface="Arial" panose="020B0604020202020204" pitchFamily="34" charset="0"/>
            </a:endParaRPr>
          </a:p>
        </p:txBody>
      </p:sp>
      <p:sp>
        <p:nvSpPr>
          <p:cNvPr id="67595" name="Text Box 11"/>
          <p:cNvSpPr txBox="1">
            <a:spLocks noChangeArrowheads="1"/>
          </p:cNvSpPr>
          <p:nvPr/>
        </p:nvSpPr>
        <p:spPr bwMode="auto">
          <a:xfrm>
            <a:off x="6324600" y="32004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0</a:t>
            </a:r>
            <a:endParaRPr lang="en-US" altLang="zh-CN" sz="2400">
              <a:ea typeface="宋体" panose="02010600030101010101" pitchFamily="2" charset="-122"/>
            </a:endParaRPr>
          </a:p>
        </p:txBody>
      </p:sp>
      <p:sp>
        <p:nvSpPr>
          <p:cNvPr id="67596" name="Text Box 12"/>
          <p:cNvSpPr txBox="1">
            <a:spLocks noChangeArrowheads="1"/>
          </p:cNvSpPr>
          <p:nvPr/>
        </p:nvSpPr>
        <p:spPr bwMode="auto">
          <a:xfrm>
            <a:off x="6553200" y="3733800"/>
            <a:ext cx="3254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l-GR" altLang="zh-CN" sz="1800" b="1">
                <a:latin typeface="Arial" panose="020B0604020202020204" pitchFamily="34" charset="0"/>
                <a:cs typeface="Arial" panose="020B0604020202020204" pitchFamily="34" charset="0"/>
              </a:rPr>
              <a:t>α</a:t>
            </a:r>
            <a:endParaRPr lang="el-GR" altLang="zh-CN" sz="2400" b="1">
              <a:latin typeface="Arial" panose="020B0604020202020204" pitchFamily="34" charset="0"/>
              <a:cs typeface="Arial" panose="020B0604020202020204" pitchFamily="34" charset="0"/>
            </a:endParaRPr>
          </a:p>
        </p:txBody>
      </p:sp>
      <p:sp>
        <p:nvSpPr>
          <p:cNvPr id="67597" name="Text Box 13"/>
          <p:cNvSpPr txBox="1">
            <a:spLocks noChangeArrowheads="1"/>
          </p:cNvSpPr>
          <p:nvPr/>
        </p:nvSpPr>
        <p:spPr bwMode="auto">
          <a:xfrm>
            <a:off x="7620000" y="44958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2</a:t>
            </a:r>
            <a:endParaRPr lang="en-US" altLang="zh-CN" sz="2400">
              <a:ea typeface="宋体" panose="02010600030101010101" pitchFamily="2" charset="-122"/>
            </a:endParaRPr>
          </a:p>
        </p:txBody>
      </p:sp>
      <p:sp>
        <p:nvSpPr>
          <p:cNvPr id="67598" name="Text Box 14"/>
          <p:cNvSpPr txBox="1">
            <a:spLocks noChangeArrowheads="1"/>
          </p:cNvSpPr>
          <p:nvPr/>
        </p:nvSpPr>
        <p:spPr bwMode="auto">
          <a:xfrm>
            <a:off x="8077200" y="32004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2</a:t>
            </a:r>
            <a:endParaRPr lang="en-US" altLang="zh-CN" sz="2400">
              <a:ea typeface="宋体" panose="02010600030101010101" pitchFamily="2" charset="-122"/>
            </a:endParaRPr>
          </a:p>
        </p:txBody>
      </p:sp>
      <p:sp>
        <p:nvSpPr>
          <p:cNvPr id="67599" name="Text Box 15"/>
          <p:cNvSpPr txBox="1">
            <a:spLocks noChangeArrowheads="1"/>
          </p:cNvSpPr>
          <p:nvPr/>
        </p:nvSpPr>
        <p:spPr bwMode="auto">
          <a:xfrm>
            <a:off x="8153400" y="3657600"/>
            <a:ext cx="3254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l-GR" altLang="zh-CN" sz="1800" b="1">
                <a:latin typeface="Arial" panose="020B0604020202020204" pitchFamily="34" charset="0"/>
                <a:cs typeface="Arial" panose="020B0604020202020204" pitchFamily="34" charset="0"/>
              </a:rPr>
              <a:t>α</a:t>
            </a:r>
            <a:endParaRPr lang="el-GR" altLang="zh-CN" sz="2400" b="1">
              <a:latin typeface="Arial" panose="020B0604020202020204" pitchFamily="34" charset="0"/>
              <a:cs typeface="Arial" panose="020B0604020202020204" pitchFamily="34" charset="0"/>
            </a:endParaRPr>
          </a:p>
        </p:txBody>
      </p:sp>
      <p:sp>
        <p:nvSpPr>
          <p:cNvPr id="67600" name="Rectangle 16"/>
          <p:cNvSpPr>
            <a:spLocks noChangeArrowheads="1"/>
          </p:cNvSpPr>
          <p:nvPr/>
        </p:nvSpPr>
        <p:spPr bwMode="auto">
          <a:xfrm>
            <a:off x="3048000" y="5867400"/>
            <a:ext cx="5334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endParaRPr lang="zh-CN" altLang="en-US" sz="2400">
              <a:ea typeface="宋体" panose="02010600030101010101" pitchFamily="2" charset="-122"/>
            </a:endParaRPr>
          </a:p>
        </p:txBody>
      </p:sp>
    </p:spTree>
    <p:extLst>
      <p:ext uri="{BB962C8B-B14F-4D97-AF65-F5344CB8AC3E}">
        <p14:creationId xmlns:p14="http://schemas.microsoft.com/office/powerpoint/2010/main" val="2861138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algn="l" eaLnBrk="1" hangingPunct="1"/>
            <a:r>
              <a:rPr lang="en-US" altLang="zh-CN" sz="2900" smtClean="0">
                <a:ea typeface="宋体" panose="02010600030101010101" pitchFamily="2" charset="-122"/>
              </a:rPr>
              <a:t>			</a:t>
            </a:r>
            <a:r>
              <a:rPr lang="en-US" altLang="zh-CN" sz="2900" smtClean="0">
                <a:ea typeface="宋体" panose="02010600030101010101" pitchFamily="2" charset="-122"/>
                <a:sym typeface="Symbol" panose="05050102010706020507" pitchFamily="18" charset="2"/>
              </a:rPr>
              <a:t>-</a:t>
            </a:r>
            <a:r>
              <a:rPr lang="el-GR" altLang="zh-CN" sz="2900" smtClean="0">
                <a:cs typeface="Times New Roman" panose="02020603050405020304" pitchFamily="18" charset="0"/>
                <a:sym typeface="Symbol" panose="05050102010706020507" pitchFamily="18" charset="2"/>
              </a:rPr>
              <a:t>β</a:t>
            </a:r>
            <a:r>
              <a:rPr lang="en-US" altLang="zh-CN" sz="2900" smtClean="0">
                <a:ea typeface="宋体" panose="02010600030101010101" pitchFamily="2" charset="-122"/>
                <a:sym typeface="Symbol" panose="05050102010706020507" pitchFamily="18" charset="2"/>
              </a:rPr>
              <a:t> </a:t>
            </a:r>
            <a:r>
              <a:rPr lang="en-US" altLang="zh-CN" sz="2900" smtClean="0">
                <a:ea typeface="宋体" panose="02010600030101010101" pitchFamily="2" charset="-122"/>
              </a:rPr>
              <a:t>Search Algorithm</a:t>
            </a:r>
            <a:endParaRPr lang="en-US" altLang="zh-CN" sz="2900" i="1" smtClean="0">
              <a:ea typeface="宋体" panose="02010600030101010101" pitchFamily="2" charset="-122"/>
            </a:endParaRPr>
          </a:p>
        </p:txBody>
      </p:sp>
      <p:grpSp>
        <p:nvGrpSpPr>
          <p:cNvPr id="69635" name="Group 14"/>
          <p:cNvGrpSpPr>
            <a:grpSpLocks/>
          </p:cNvGrpSpPr>
          <p:nvPr/>
        </p:nvGrpSpPr>
        <p:grpSpPr bwMode="auto">
          <a:xfrm>
            <a:off x="304800" y="2286000"/>
            <a:ext cx="8305800" cy="4343400"/>
            <a:chOff x="192" y="1008"/>
            <a:chExt cx="5232" cy="2736"/>
          </a:xfrm>
        </p:grpSpPr>
        <p:sp>
          <p:nvSpPr>
            <p:cNvPr id="69641" name="Rectangle 3"/>
            <p:cNvSpPr>
              <a:spLocks noChangeArrowheads="1"/>
            </p:cNvSpPr>
            <p:nvPr/>
          </p:nvSpPr>
          <p:spPr bwMode="auto">
            <a:xfrm>
              <a:off x="192" y="1008"/>
              <a:ext cx="5232" cy="2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Tx/>
                <a:buAutoNum type="arabicPeriod"/>
              </a:pPr>
              <a:r>
                <a:rPr lang="en-US" altLang="zh-CN">
                  <a:ea typeface="宋体" panose="02010600030101010101" pitchFamily="2" charset="-122"/>
                </a:rPr>
                <a:t>If terminal state, compute e(n) and return the result.</a:t>
              </a:r>
            </a:p>
            <a:p>
              <a:pPr eaLnBrk="1" hangingPunct="1">
                <a:buFontTx/>
                <a:buAutoNum type="arabicPeriod"/>
              </a:pPr>
              <a:r>
                <a:rPr lang="en-US" altLang="zh-CN">
                  <a:ea typeface="宋体" panose="02010600030101010101" pitchFamily="2" charset="-122"/>
                </a:rPr>
                <a:t>Otherwise, if the level is a </a:t>
              </a:r>
              <a:r>
                <a:rPr lang="en-US" altLang="zh-CN" b="1">
                  <a:solidFill>
                    <a:srgbClr val="FF0000"/>
                  </a:solidFill>
                  <a:ea typeface="宋体" panose="02010600030101010101" pitchFamily="2" charset="-122"/>
                </a:rPr>
                <a:t>minimizing</a:t>
              </a:r>
              <a:r>
                <a:rPr lang="en-US" altLang="zh-CN">
                  <a:ea typeface="宋体" panose="02010600030101010101" pitchFamily="2" charset="-122"/>
                </a:rPr>
                <a:t> level,</a:t>
              </a:r>
            </a:p>
            <a:p>
              <a:pPr lvl="2" eaLnBrk="1" hangingPunct="1">
                <a:buFontTx/>
                <a:buChar char="•"/>
              </a:pPr>
              <a:r>
                <a:rPr lang="en-US" altLang="zh-CN">
                  <a:ea typeface="宋体" panose="02010600030101010101" pitchFamily="2" charset="-122"/>
                </a:rPr>
                <a:t>Until no more children or </a:t>
              </a:r>
            </a:p>
            <a:p>
              <a:pPr lvl="3" eaLnBrk="1" hangingPunct="1">
                <a:buFontTx/>
                <a:buChar char="-"/>
              </a:pPr>
              <a:r>
                <a:rPr lang="en-US" altLang="zh-CN">
                  <a:ea typeface="宋体" panose="02010600030101010101" pitchFamily="2" charset="-122"/>
                </a:rPr>
                <a:t>                   search on a child</a:t>
              </a:r>
              <a:br>
                <a:rPr lang="en-US" altLang="zh-CN">
                  <a:ea typeface="宋体" panose="02010600030101010101" pitchFamily="2" charset="-122"/>
                </a:rPr>
              </a:br>
              <a:endParaRPr lang="en-US" altLang="zh-CN" sz="1000">
                <a:ea typeface="宋体" panose="02010600030101010101" pitchFamily="2" charset="-122"/>
              </a:endParaRPr>
            </a:p>
            <a:p>
              <a:pPr lvl="3" eaLnBrk="1" hangingPunct="1">
                <a:buFontTx/>
                <a:buChar char="-"/>
              </a:pPr>
              <a:r>
                <a:rPr lang="en-US" altLang="zh-CN">
                  <a:ea typeface="宋体" panose="02010600030101010101" pitchFamily="2" charset="-122"/>
                </a:rPr>
                <a:t>If </a:t>
              </a:r>
            </a:p>
            <a:p>
              <a:pPr lvl="2" eaLnBrk="1" hangingPunct="1">
                <a:buFontTx/>
                <a:buChar char="•"/>
              </a:pPr>
              <a:r>
                <a:rPr lang="en-US" altLang="zh-CN">
                  <a:ea typeface="宋体" panose="02010600030101010101" pitchFamily="2" charset="-122"/>
                </a:rPr>
                <a:t>Return </a:t>
              </a:r>
              <a:r>
                <a:rPr lang="en-US" altLang="zh-CN" i="1">
                  <a:ea typeface="宋体" panose="02010600030101010101" pitchFamily="2" charset="-122"/>
                </a:rPr>
                <a:t>min</a:t>
              </a:r>
            </a:p>
            <a:p>
              <a:pPr eaLnBrk="1" hangingPunct="1">
                <a:buFontTx/>
                <a:buAutoNum type="arabicPeriod"/>
              </a:pPr>
              <a:r>
                <a:rPr lang="en-US" altLang="zh-CN">
                  <a:ea typeface="宋体" panose="02010600030101010101" pitchFamily="2" charset="-122"/>
                </a:rPr>
                <a:t>Otherwise, the level is a </a:t>
              </a:r>
              <a:r>
                <a:rPr lang="en-US" altLang="zh-CN" b="1">
                  <a:ea typeface="宋体" panose="02010600030101010101" pitchFamily="2" charset="-122"/>
                </a:rPr>
                <a:t>maximizing</a:t>
              </a:r>
              <a:r>
                <a:rPr lang="en-US" altLang="zh-CN">
                  <a:ea typeface="宋体" panose="02010600030101010101" pitchFamily="2" charset="-122"/>
                </a:rPr>
                <a:t> level:</a:t>
              </a:r>
            </a:p>
            <a:p>
              <a:pPr lvl="2" eaLnBrk="1" hangingPunct="1">
                <a:buFontTx/>
                <a:buChar char="•"/>
              </a:pPr>
              <a:r>
                <a:rPr lang="en-US" altLang="zh-CN">
                  <a:ea typeface="宋体" panose="02010600030101010101" pitchFamily="2" charset="-122"/>
                </a:rPr>
                <a:t>Until no more children or</a:t>
              </a:r>
            </a:p>
            <a:p>
              <a:pPr lvl="3" eaLnBrk="1" hangingPunct="1">
                <a:buFont typeface="Times New Roman" panose="02020603050405020304" pitchFamily="18" charset="0"/>
                <a:buChar char="–"/>
              </a:pPr>
              <a:r>
                <a:rPr lang="en-US" altLang="zh-CN">
                  <a:ea typeface="宋体" panose="02010600030101010101" pitchFamily="2" charset="-122"/>
                </a:rPr>
                <a:t> 	        search on a child.</a:t>
              </a:r>
            </a:p>
            <a:p>
              <a:pPr lvl="3" eaLnBrk="1" hangingPunct="1">
                <a:buFont typeface="Times New Roman" panose="02020603050405020304" pitchFamily="18" charset="0"/>
                <a:buChar char="–"/>
              </a:pPr>
              <a:r>
                <a:rPr lang="en-US" altLang="zh-CN">
                  <a:ea typeface="宋体" panose="02010600030101010101" pitchFamily="2" charset="-122"/>
                </a:rPr>
                <a:t>If                        </a:t>
              </a:r>
            </a:p>
            <a:p>
              <a:pPr lvl="2" eaLnBrk="1" hangingPunct="1">
                <a:buFontTx/>
                <a:buChar char="•"/>
              </a:pPr>
              <a:r>
                <a:rPr lang="en-US" altLang="zh-CN">
                  <a:ea typeface="宋体" panose="02010600030101010101" pitchFamily="2" charset="-122"/>
                </a:rPr>
                <a:t>Return</a:t>
              </a:r>
            </a:p>
          </p:txBody>
        </p:sp>
        <p:graphicFrame>
          <p:nvGraphicFramePr>
            <p:cNvPr id="69642" name="Object 4"/>
            <p:cNvGraphicFramePr>
              <a:graphicFrameLocks noChangeAspect="1"/>
            </p:cNvGraphicFramePr>
            <p:nvPr/>
          </p:nvGraphicFramePr>
          <p:xfrm>
            <a:off x="3120" y="1512"/>
            <a:ext cx="528" cy="264"/>
          </p:xfrm>
          <a:graphic>
            <a:graphicData uri="http://schemas.openxmlformats.org/presentationml/2006/ole">
              <mc:AlternateContent xmlns:mc="http://schemas.openxmlformats.org/markup-compatibility/2006">
                <mc:Choice xmlns:v="urn:schemas-microsoft-com:vml" Requires="v">
                  <p:oleObj spid="_x0000_s1667" name="Equation" r:id="rId4" imgW="406048" imgH="203024" progId="Equation.DSMT4">
                    <p:embed/>
                  </p:oleObj>
                </mc:Choice>
                <mc:Fallback>
                  <p:oleObj name="Equation" r:id="rId4" imgW="406048" imgH="203024"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0" y="1512"/>
                          <a:ext cx="528"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3" name="Object 5"/>
            <p:cNvGraphicFramePr>
              <a:graphicFrameLocks noChangeAspect="1"/>
            </p:cNvGraphicFramePr>
            <p:nvPr/>
          </p:nvGraphicFramePr>
          <p:xfrm>
            <a:off x="1680" y="3402"/>
            <a:ext cx="798" cy="342"/>
          </p:xfrm>
          <a:graphic>
            <a:graphicData uri="http://schemas.openxmlformats.org/presentationml/2006/ole">
              <mc:AlternateContent xmlns:mc="http://schemas.openxmlformats.org/markup-compatibility/2006">
                <mc:Choice xmlns:v="urn:schemas-microsoft-com:vml" Requires="v">
                  <p:oleObj spid="_x0000_s1668" name="Equation" r:id="rId6" imgW="533169" imgH="228501" progId="Equation.DSMT4">
                    <p:embed/>
                  </p:oleObj>
                </mc:Choice>
                <mc:Fallback>
                  <p:oleObj name="Equation" r:id="rId6" imgW="533169" imgH="22850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0" y="3402"/>
                          <a:ext cx="798"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4" name="Object 6"/>
            <p:cNvGraphicFramePr>
              <a:graphicFrameLocks noChangeAspect="1"/>
            </p:cNvGraphicFramePr>
            <p:nvPr/>
          </p:nvGraphicFramePr>
          <p:xfrm>
            <a:off x="3120" y="2784"/>
            <a:ext cx="461" cy="210"/>
          </p:xfrm>
          <a:graphic>
            <a:graphicData uri="http://schemas.openxmlformats.org/presentationml/2006/ole">
              <mc:AlternateContent xmlns:mc="http://schemas.openxmlformats.org/markup-compatibility/2006">
                <mc:Choice xmlns:v="urn:schemas-microsoft-com:vml" Requires="v">
                  <p:oleObj spid="_x0000_s1669" name="Equation" r:id="rId8" imgW="444307" imgH="203112" progId="Equation.DSMT4">
                    <p:embed/>
                  </p:oleObj>
                </mc:Choice>
                <mc:Fallback>
                  <p:oleObj name="Equation" r:id="rId8" imgW="444307" imgH="20311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0" y="2784"/>
                          <a:ext cx="46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5" name="Object 7"/>
            <p:cNvGraphicFramePr>
              <a:graphicFrameLocks noChangeAspect="1"/>
            </p:cNvGraphicFramePr>
            <p:nvPr/>
          </p:nvGraphicFramePr>
          <p:xfrm>
            <a:off x="1680" y="3168"/>
            <a:ext cx="1776" cy="348"/>
          </p:xfrm>
          <a:graphic>
            <a:graphicData uri="http://schemas.openxmlformats.org/presentationml/2006/ole">
              <mc:AlternateContent xmlns:mc="http://schemas.openxmlformats.org/markup-compatibility/2006">
                <mc:Choice xmlns:v="urn:schemas-microsoft-com:vml" Requires="v">
                  <p:oleObj spid="_x0000_s1670" name="Equation" r:id="rId10" imgW="1168400" imgH="228600" progId="Equation.DSMT4">
                    <p:embed/>
                  </p:oleObj>
                </mc:Choice>
                <mc:Fallback>
                  <p:oleObj name="Equation" r:id="rId10" imgW="11684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80" y="3168"/>
                          <a:ext cx="1776" cy="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6" name="Object 8"/>
            <p:cNvGraphicFramePr>
              <a:graphicFrameLocks noChangeAspect="1"/>
            </p:cNvGraphicFramePr>
            <p:nvPr/>
          </p:nvGraphicFramePr>
          <p:xfrm>
            <a:off x="1365" y="1732"/>
            <a:ext cx="912" cy="284"/>
          </p:xfrm>
          <a:graphic>
            <a:graphicData uri="http://schemas.openxmlformats.org/presentationml/2006/ole">
              <mc:AlternateContent xmlns:mc="http://schemas.openxmlformats.org/markup-compatibility/2006">
                <mc:Choice xmlns:v="urn:schemas-microsoft-com:vml" Requires="v">
                  <p:oleObj spid="_x0000_s1671" name="Equation" r:id="rId12" imgW="736600" imgH="228600" progId="Equation.DSMT4">
                    <p:embed/>
                  </p:oleObj>
                </mc:Choice>
                <mc:Fallback>
                  <p:oleObj name="Equation" r:id="rId12" imgW="7366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65" y="1732"/>
                          <a:ext cx="912"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7" name="Object 9"/>
            <p:cNvGraphicFramePr>
              <a:graphicFrameLocks noChangeAspect="1"/>
            </p:cNvGraphicFramePr>
            <p:nvPr/>
          </p:nvGraphicFramePr>
          <p:xfrm>
            <a:off x="1940" y="2256"/>
            <a:ext cx="364" cy="317"/>
          </p:xfrm>
          <a:graphic>
            <a:graphicData uri="http://schemas.openxmlformats.org/presentationml/2006/ole">
              <mc:AlternateContent xmlns:mc="http://schemas.openxmlformats.org/markup-compatibility/2006">
                <mc:Choice xmlns:v="urn:schemas-microsoft-com:vml" Requires="v">
                  <p:oleObj spid="_x0000_s1672" name="Equation" r:id="rId14" imgW="291973" imgH="253890" progId="Equation.DSMT4">
                    <p:embed/>
                  </p:oleObj>
                </mc:Choice>
                <mc:Fallback>
                  <p:oleObj name="Equation" r:id="rId14" imgW="291973" imgH="25389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40" y="2256"/>
                          <a:ext cx="364"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8" name="Object 10"/>
            <p:cNvGraphicFramePr>
              <a:graphicFrameLocks noChangeAspect="1"/>
            </p:cNvGraphicFramePr>
            <p:nvPr/>
          </p:nvGraphicFramePr>
          <p:xfrm>
            <a:off x="1379" y="2976"/>
            <a:ext cx="958" cy="297"/>
          </p:xfrm>
          <a:graphic>
            <a:graphicData uri="http://schemas.openxmlformats.org/presentationml/2006/ole">
              <mc:AlternateContent xmlns:mc="http://schemas.openxmlformats.org/markup-compatibility/2006">
                <mc:Choice xmlns:v="urn:schemas-microsoft-com:vml" Requires="v">
                  <p:oleObj spid="_x0000_s1673" name="Equation" r:id="rId16" imgW="736600" imgH="228600" progId="Equation.DSMT4">
                    <p:embed/>
                  </p:oleObj>
                </mc:Choice>
                <mc:Fallback>
                  <p:oleObj name="Equation" r:id="rId16" imgW="73660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79" y="2976"/>
                          <a:ext cx="958"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9" name="Object 11"/>
            <p:cNvGraphicFramePr>
              <a:graphicFrameLocks noChangeAspect="1"/>
            </p:cNvGraphicFramePr>
            <p:nvPr/>
          </p:nvGraphicFramePr>
          <p:xfrm>
            <a:off x="1578" y="2050"/>
            <a:ext cx="1200" cy="284"/>
          </p:xfrm>
          <a:graphic>
            <a:graphicData uri="http://schemas.openxmlformats.org/presentationml/2006/ole">
              <mc:AlternateContent xmlns:mc="http://schemas.openxmlformats.org/markup-compatibility/2006">
                <mc:Choice xmlns:v="urn:schemas-microsoft-com:vml" Requires="v">
                  <p:oleObj spid="_x0000_s1674" name="Equation" r:id="rId18" imgW="965200" imgH="228600" progId="Equation.DSMT4">
                    <p:embed/>
                  </p:oleObj>
                </mc:Choice>
                <mc:Fallback>
                  <p:oleObj name="Equation" r:id="rId18" imgW="965200" imgH="2286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78" y="2050"/>
                          <a:ext cx="1200"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9636" name="Line 16"/>
          <p:cNvSpPr>
            <a:spLocks noChangeShapeType="1"/>
          </p:cNvSpPr>
          <p:nvPr/>
        </p:nvSpPr>
        <p:spPr bwMode="auto">
          <a:xfrm flipH="1">
            <a:off x="6096000" y="3048000"/>
            <a:ext cx="990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37" name="Text Box 17"/>
          <p:cNvSpPr txBox="1">
            <a:spLocks noChangeArrowheads="1"/>
          </p:cNvSpPr>
          <p:nvPr/>
        </p:nvSpPr>
        <p:spPr bwMode="auto">
          <a:xfrm>
            <a:off x="7223125" y="2632075"/>
            <a:ext cx="1131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2400">
                <a:solidFill>
                  <a:schemeClr val="accent2"/>
                </a:solidFill>
                <a:ea typeface="宋体" panose="02010600030101010101" pitchFamily="2" charset="-122"/>
              </a:rPr>
              <a:t>pruning</a:t>
            </a:r>
          </a:p>
        </p:txBody>
      </p:sp>
      <p:sp>
        <p:nvSpPr>
          <p:cNvPr id="69638" name="Line 18"/>
          <p:cNvSpPr>
            <a:spLocks noChangeShapeType="1"/>
          </p:cNvSpPr>
          <p:nvPr/>
        </p:nvSpPr>
        <p:spPr bwMode="auto">
          <a:xfrm flipH="1">
            <a:off x="6248400" y="5029200"/>
            <a:ext cx="990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39" name="Text Box 19"/>
          <p:cNvSpPr txBox="1">
            <a:spLocks noChangeArrowheads="1"/>
          </p:cNvSpPr>
          <p:nvPr/>
        </p:nvSpPr>
        <p:spPr bwMode="auto">
          <a:xfrm>
            <a:off x="7375525" y="4613275"/>
            <a:ext cx="1131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2400">
                <a:solidFill>
                  <a:schemeClr val="accent2"/>
                </a:solidFill>
                <a:ea typeface="宋体" panose="02010600030101010101" pitchFamily="2" charset="-122"/>
              </a:rPr>
              <a:t>pruning</a:t>
            </a:r>
          </a:p>
        </p:txBody>
      </p:sp>
      <p:sp>
        <p:nvSpPr>
          <p:cNvPr id="69640" name="Text Box 20"/>
          <p:cNvSpPr txBox="1">
            <a:spLocks noChangeArrowheads="1"/>
          </p:cNvSpPr>
          <p:nvPr/>
        </p:nvSpPr>
        <p:spPr bwMode="auto">
          <a:xfrm>
            <a:off x="6400800" y="5867400"/>
            <a:ext cx="2544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2400">
                <a:ea typeface="宋体" panose="02010600030101010101" pitchFamily="2" charset="-122"/>
              </a:rPr>
              <a:t>See page 170 R&amp;N</a:t>
            </a:r>
          </a:p>
        </p:txBody>
      </p:sp>
    </p:spTree>
    <p:extLst>
      <p:ext uri="{BB962C8B-B14F-4D97-AF65-F5344CB8AC3E}">
        <p14:creationId xmlns:p14="http://schemas.microsoft.com/office/powerpoint/2010/main" val="3590094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The α-β algorithm</a:t>
            </a:r>
          </a:p>
        </p:txBody>
      </p:sp>
      <p:pic>
        <p:nvPicPr>
          <p:cNvPr id="71683" name="Picture 3"/>
          <p:cNvPicPr>
            <a:picLocks noChangeAspect="1" noChangeArrowheads="1"/>
          </p:cNvPicPr>
          <p:nvPr/>
        </p:nvPicPr>
        <p:blipFill>
          <a:blip r:embed="rId2">
            <a:extLst>
              <a:ext uri="{28A0092B-C50C-407E-A947-70E740481C1C}">
                <a14:useLocalDpi xmlns:a14="http://schemas.microsoft.com/office/drawing/2010/main" val="0"/>
              </a:ext>
            </a:extLst>
          </a:blip>
          <a:srcRect l="16406" t="25000" r="15625" b="15625"/>
          <a:stretch>
            <a:fillRect/>
          </a:stretch>
        </p:blipFill>
        <p:spPr bwMode="auto">
          <a:xfrm>
            <a:off x="685800" y="1865313"/>
            <a:ext cx="7620000" cy="499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2970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The α-β algorithm</a:t>
            </a:r>
          </a:p>
        </p:txBody>
      </p:sp>
      <p:pic>
        <p:nvPicPr>
          <p:cNvPr id="72707" name="Picture 3"/>
          <p:cNvPicPr>
            <a:picLocks noChangeAspect="1" noChangeArrowheads="1"/>
          </p:cNvPicPr>
          <p:nvPr/>
        </p:nvPicPr>
        <p:blipFill>
          <a:blip r:embed="rId2">
            <a:extLst>
              <a:ext uri="{28A0092B-C50C-407E-A947-70E740481C1C}">
                <a14:useLocalDpi xmlns:a14="http://schemas.microsoft.com/office/drawing/2010/main" val="0"/>
              </a:ext>
            </a:extLst>
          </a:blip>
          <a:srcRect l="15625" t="25000" r="15625" b="33333"/>
          <a:stretch>
            <a:fillRect/>
          </a:stretch>
        </p:blipFill>
        <p:spPr bwMode="auto">
          <a:xfrm>
            <a:off x="685800" y="2286000"/>
            <a:ext cx="7772400" cy="353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6487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Another Example</a:t>
            </a:r>
          </a:p>
        </p:txBody>
      </p:sp>
      <p:pic>
        <p:nvPicPr>
          <p:cNvPr id="73731" name="Picture 3" descr="gametre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1343025"/>
            <a:ext cx="9144000" cy="5514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3732" name="Rectangle 4"/>
          <p:cNvSpPr>
            <a:spLocks noChangeArrowheads="1"/>
          </p:cNvSpPr>
          <p:nvPr/>
        </p:nvSpPr>
        <p:spPr bwMode="auto">
          <a:xfrm>
            <a:off x="76200" y="5562600"/>
            <a:ext cx="5334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endParaRPr lang="zh-CN" altLang="en-US" sz="2400">
              <a:ea typeface="宋体" panose="02010600030101010101" pitchFamily="2" charset="-122"/>
            </a:endParaRPr>
          </a:p>
        </p:txBody>
      </p:sp>
      <p:sp>
        <p:nvSpPr>
          <p:cNvPr id="73733" name="Text Box 5"/>
          <p:cNvSpPr txBox="1">
            <a:spLocks noChangeArrowheads="1"/>
          </p:cNvSpPr>
          <p:nvPr/>
        </p:nvSpPr>
        <p:spPr bwMode="auto">
          <a:xfrm>
            <a:off x="6629400" y="1143000"/>
            <a:ext cx="2362200" cy="289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defRPr sz="2000">
                <a:solidFill>
                  <a:schemeClr val="tx1"/>
                </a:solidFill>
                <a:latin typeface="Times New Roman" panose="02020603050405020304" pitchFamily="18" charset="0"/>
              </a:defRPr>
            </a:lvl1pPr>
            <a:lvl2pPr marL="571500" indent="-114300">
              <a:spcBef>
                <a:spcPct val="20000"/>
              </a:spcBef>
              <a:buChar char="–"/>
              <a:defRPr sz="2000">
                <a:solidFill>
                  <a:schemeClr val="tx1"/>
                </a:solidFill>
                <a:latin typeface="Times New Roman" panose="02020603050405020304" pitchFamily="18" charset="0"/>
              </a:defRPr>
            </a:lvl2pPr>
            <a:lvl3pPr marL="1260475" indent="-342900">
              <a:spcBef>
                <a:spcPct val="20000"/>
              </a:spcBef>
              <a:buChar char="•"/>
              <a:defRPr>
                <a:solidFill>
                  <a:schemeClr val="tx1"/>
                </a:solidFill>
                <a:latin typeface="Times New Roman" panose="02020603050405020304" pitchFamily="18" charset="0"/>
              </a:defRPr>
            </a:lvl3pPr>
            <a:lvl4pPr marL="1679575" indent="-304800">
              <a:spcBef>
                <a:spcPct val="20000"/>
              </a:spcBef>
              <a:buChar char="–"/>
              <a:defRPr sz="1600">
                <a:solidFill>
                  <a:schemeClr val="tx1"/>
                </a:solidFill>
                <a:latin typeface="Times New Roman" panose="02020603050405020304" pitchFamily="18" charset="0"/>
              </a:defRPr>
            </a:lvl4pPr>
            <a:lvl5pPr marL="2133600" indent="-304800">
              <a:spcBef>
                <a:spcPct val="20000"/>
              </a:spcBef>
              <a:buChar char="»"/>
              <a:defRPr sz="1600">
                <a:solidFill>
                  <a:schemeClr val="tx1"/>
                </a:solidFill>
                <a:latin typeface="Times New Roman" panose="02020603050405020304" pitchFamily="18" charset="0"/>
              </a:defRPr>
            </a:lvl5pPr>
            <a:lvl6pPr marL="2590800" indent="-3048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3048000" indent="-3048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505200" indent="-3048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962400" indent="-3048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lnSpc>
                <a:spcPct val="90000"/>
              </a:lnSpc>
            </a:pPr>
            <a:endParaRPr lang="en-US" altLang="zh-CN" sz="1600">
              <a:ea typeface="宋体" panose="02010600030101010101" pitchFamily="2" charset="-122"/>
            </a:endParaRPr>
          </a:p>
          <a:p>
            <a:pPr lvl="1" eaLnBrk="1" hangingPunct="1">
              <a:lnSpc>
                <a:spcPct val="90000"/>
              </a:lnSpc>
              <a:buFontTx/>
              <a:buAutoNum type="arabicPeriod"/>
            </a:pPr>
            <a:r>
              <a:rPr lang="en-US" altLang="zh-CN" sz="1400">
                <a:ea typeface="宋体" panose="02010600030101010101" pitchFamily="2" charset="-122"/>
              </a:rPr>
              <a:t>Search below a MIN node may be alpha-pruned if the beta value is &lt;= to the alpha value of some MAX ancestor.</a:t>
            </a:r>
          </a:p>
          <a:p>
            <a:pPr eaLnBrk="1" hangingPunct="1">
              <a:lnSpc>
                <a:spcPct val="90000"/>
              </a:lnSpc>
            </a:pPr>
            <a:r>
              <a:rPr lang="en-US" altLang="zh-CN" sz="1200">
                <a:ea typeface="宋体" panose="02010600030101010101" pitchFamily="2" charset="-122"/>
              </a:rPr>
              <a:t>  </a:t>
            </a:r>
          </a:p>
          <a:p>
            <a:pPr lvl="1" eaLnBrk="1" hangingPunct="1">
              <a:lnSpc>
                <a:spcPct val="90000"/>
              </a:lnSpc>
              <a:buFontTx/>
              <a:buNone/>
            </a:pPr>
            <a:r>
              <a:rPr lang="en-US" altLang="zh-CN" sz="1400">
                <a:ea typeface="宋体" panose="02010600030101010101" pitchFamily="2" charset="-122"/>
              </a:rPr>
              <a:t>2.  Search below a MAX node may be beta-pruned if the alpha value is &gt;= to the beta value of some MIN ancestor.</a:t>
            </a:r>
          </a:p>
        </p:txBody>
      </p:sp>
    </p:spTree>
    <p:extLst>
      <p:ext uri="{BB962C8B-B14F-4D97-AF65-F5344CB8AC3E}">
        <p14:creationId xmlns:p14="http://schemas.microsoft.com/office/powerpoint/2010/main" val="4224581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066800" y="0"/>
            <a:ext cx="7772400" cy="1143000"/>
          </a:xfrm>
        </p:spPr>
        <p:txBody>
          <a:bodyPr/>
          <a:lstStyle/>
          <a:p>
            <a:pPr eaLnBrk="1" hangingPunct="1"/>
            <a:r>
              <a:rPr lang="en-US" altLang="zh-CN" smtClean="0">
                <a:ea typeface="宋体" panose="02010600030101010101" pitchFamily="2" charset="-122"/>
              </a:rPr>
              <a:t>Example </a:t>
            </a:r>
          </a:p>
        </p:txBody>
      </p:sp>
      <p:pic>
        <p:nvPicPr>
          <p:cNvPr id="75779" name="Picture 3" descr="gametre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1295400"/>
            <a:ext cx="9144000" cy="5514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5780" name="Rectangle 4"/>
          <p:cNvSpPr>
            <a:spLocks noChangeArrowheads="1"/>
          </p:cNvSpPr>
          <p:nvPr/>
        </p:nvSpPr>
        <p:spPr bwMode="auto">
          <a:xfrm>
            <a:off x="6477000" y="35052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l-GR" altLang="zh-CN" sz="2400">
                <a:solidFill>
                  <a:schemeClr val="tx2"/>
                </a:solidFill>
                <a:latin typeface="Arial" panose="020B0604020202020204" pitchFamily="34" charset="0"/>
              </a:rPr>
              <a:t>α</a:t>
            </a:r>
            <a:endParaRPr lang="en-US" altLang="zh-CN" sz="2400">
              <a:solidFill>
                <a:schemeClr val="tx2"/>
              </a:solidFill>
              <a:latin typeface="Arial" panose="020B0604020202020204" pitchFamily="34" charset="0"/>
              <a:ea typeface="宋体" panose="02010600030101010101" pitchFamily="2" charset="-122"/>
            </a:endParaRPr>
          </a:p>
        </p:txBody>
      </p:sp>
      <p:sp>
        <p:nvSpPr>
          <p:cNvPr id="75781" name="Rectangle 5"/>
          <p:cNvSpPr>
            <a:spLocks noChangeArrowheads="1"/>
          </p:cNvSpPr>
          <p:nvPr/>
        </p:nvSpPr>
        <p:spPr bwMode="auto">
          <a:xfrm>
            <a:off x="3886200" y="5032375"/>
            <a:ext cx="358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l-GR" altLang="zh-CN" sz="2400">
                <a:solidFill>
                  <a:schemeClr val="tx2"/>
                </a:solidFill>
                <a:latin typeface="Arial" panose="020B0604020202020204" pitchFamily="34" charset="0"/>
              </a:rPr>
              <a:t>β</a:t>
            </a:r>
            <a:endParaRPr lang="en-US" altLang="zh-CN" sz="2400">
              <a:solidFill>
                <a:schemeClr val="tx2"/>
              </a:solidFill>
              <a:latin typeface="Arial" panose="020B0604020202020204" pitchFamily="34" charset="0"/>
              <a:ea typeface="宋体" panose="02010600030101010101" pitchFamily="2" charset="-122"/>
            </a:endParaRPr>
          </a:p>
        </p:txBody>
      </p:sp>
      <p:sp>
        <p:nvSpPr>
          <p:cNvPr id="75782" name="Text Box 6"/>
          <p:cNvSpPr txBox="1">
            <a:spLocks noChangeArrowheads="1"/>
          </p:cNvSpPr>
          <p:nvPr/>
        </p:nvSpPr>
        <p:spPr bwMode="auto">
          <a:xfrm>
            <a:off x="4870450" y="48768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3</a:t>
            </a:r>
          </a:p>
        </p:txBody>
      </p:sp>
      <p:sp>
        <p:nvSpPr>
          <p:cNvPr id="75783" name="Text Box 7"/>
          <p:cNvSpPr txBox="1">
            <a:spLocks noChangeArrowheads="1"/>
          </p:cNvSpPr>
          <p:nvPr/>
        </p:nvSpPr>
        <p:spPr bwMode="auto">
          <a:xfrm>
            <a:off x="6089650" y="28956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3</a:t>
            </a:r>
          </a:p>
        </p:txBody>
      </p:sp>
      <p:sp>
        <p:nvSpPr>
          <p:cNvPr id="75784" name="Text Box 8"/>
          <p:cNvSpPr txBox="1">
            <a:spLocks noChangeArrowheads="1"/>
          </p:cNvSpPr>
          <p:nvPr/>
        </p:nvSpPr>
        <p:spPr bwMode="auto">
          <a:xfrm>
            <a:off x="1295400" y="48768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5</a:t>
            </a:r>
          </a:p>
        </p:txBody>
      </p:sp>
      <p:sp>
        <p:nvSpPr>
          <p:cNvPr id="75785" name="Text Box 9"/>
          <p:cNvSpPr txBox="1">
            <a:spLocks noChangeArrowheads="1"/>
          </p:cNvSpPr>
          <p:nvPr/>
        </p:nvSpPr>
        <p:spPr bwMode="auto">
          <a:xfrm>
            <a:off x="1822450" y="48910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0</a:t>
            </a:r>
          </a:p>
        </p:txBody>
      </p:sp>
      <p:sp>
        <p:nvSpPr>
          <p:cNvPr id="75786" name="Text Box 10"/>
          <p:cNvSpPr txBox="1">
            <a:spLocks noChangeArrowheads="1"/>
          </p:cNvSpPr>
          <p:nvPr/>
        </p:nvSpPr>
        <p:spPr bwMode="auto">
          <a:xfrm>
            <a:off x="3498850" y="48910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6</a:t>
            </a:r>
          </a:p>
        </p:txBody>
      </p:sp>
      <p:sp>
        <p:nvSpPr>
          <p:cNvPr id="75787" name="Text Box 11"/>
          <p:cNvSpPr txBox="1">
            <a:spLocks noChangeArrowheads="1"/>
          </p:cNvSpPr>
          <p:nvPr/>
        </p:nvSpPr>
        <p:spPr bwMode="auto">
          <a:xfrm>
            <a:off x="4108450" y="48768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1</a:t>
            </a:r>
          </a:p>
        </p:txBody>
      </p:sp>
      <p:sp>
        <p:nvSpPr>
          <p:cNvPr id="75788" name="Text Box 12"/>
          <p:cNvSpPr txBox="1">
            <a:spLocks noChangeArrowheads="1"/>
          </p:cNvSpPr>
          <p:nvPr/>
        </p:nvSpPr>
        <p:spPr bwMode="auto">
          <a:xfrm>
            <a:off x="3879850" y="44958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6</a:t>
            </a:r>
          </a:p>
        </p:txBody>
      </p:sp>
      <p:sp>
        <p:nvSpPr>
          <p:cNvPr id="75789" name="Text Box 13"/>
          <p:cNvSpPr txBox="1">
            <a:spLocks noChangeArrowheads="1"/>
          </p:cNvSpPr>
          <p:nvPr/>
        </p:nvSpPr>
        <p:spPr bwMode="auto">
          <a:xfrm>
            <a:off x="1670050" y="44958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5</a:t>
            </a:r>
          </a:p>
        </p:txBody>
      </p:sp>
      <p:sp>
        <p:nvSpPr>
          <p:cNvPr id="75790" name="Text Box 14"/>
          <p:cNvSpPr txBox="1">
            <a:spLocks noChangeArrowheads="1"/>
          </p:cNvSpPr>
          <p:nvPr/>
        </p:nvSpPr>
        <p:spPr bwMode="auto">
          <a:xfrm>
            <a:off x="5029200" y="44958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3</a:t>
            </a:r>
          </a:p>
        </p:txBody>
      </p:sp>
      <p:sp>
        <p:nvSpPr>
          <p:cNvPr id="75791" name="Text Box 15"/>
          <p:cNvSpPr txBox="1">
            <a:spLocks noChangeArrowheads="1"/>
          </p:cNvSpPr>
          <p:nvPr/>
        </p:nvSpPr>
        <p:spPr bwMode="auto">
          <a:xfrm>
            <a:off x="7004050" y="49672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4</a:t>
            </a:r>
          </a:p>
        </p:txBody>
      </p:sp>
      <p:sp>
        <p:nvSpPr>
          <p:cNvPr id="75792" name="Text Box 16"/>
          <p:cNvSpPr txBox="1">
            <a:spLocks noChangeArrowheads="1"/>
          </p:cNvSpPr>
          <p:nvPr/>
        </p:nvSpPr>
        <p:spPr bwMode="auto">
          <a:xfrm>
            <a:off x="7537450" y="49530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7</a:t>
            </a:r>
          </a:p>
        </p:txBody>
      </p:sp>
      <p:sp>
        <p:nvSpPr>
          <p:cNvPr id="75793" name="Text Box 17"/>
          <p:cNvSpPr txBox="1">
            <a:spLocks noChangeArrowheads="1"/>
          </p:cNvSpPr>
          <p:nvPr/>
        </p:nvSpPr>
        <p:spPr bwMode="auto">
          <a:xfrm>
            <a:off x="6477000" y="32766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7</a:t>
            </a:r>
          </a:p>
        </p:txBody>
      </p:sp>
      <p:sp>
        <p:nvSpPr>
          <p:cNvPr id="75794" name="Text Box 18"/>
          <p:cNvSpPr txBox="1">
            <a:spLocks noChangeArrowheads="1"/>
          </p:cNvSpPr>
          <p:nvPr/>
        </p:nvSpPr>
        <p:spPr bwMode="auto">
          <a:xfrm>
            <a:off x="5708650" y="32766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3</a:t>
            </a:r>
          </a:p>
        </p:txBody>
      </p:sp>
      <p:sp>
        <p:nvSpPr>
          <p:cNvPr id="75795" name="Text Box 19"/>
          <p:cNvSpPr txBox="1">
            <a:spLocks noChangeArrowheads="1"/>
          </p:cNvSpPr>
          <p:nvPr/>
        </p:nvSpPr>
        <p:spPr bwMode="auto">
          <a:xfrm>
            <a:off x="2813050" y="28956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5</a:t>
            </a:r>
          </a:p>
        </p:txBody>
      </p:sp>
      <p:sp>
        <p:nvSpPr>
          <p:cNvPr id="75796" name="Text Box 20"/>
          <p:cNvSpPr txBox="1">
            <a:spLocks noChangeArrowheads="1"/>
          </p:cNvSpPr>
          <p:nvPr/>
        </p:nvSpPr>
        <p:spPr bwMode="auto">
          <a:xfrm>
            <a:off x="2362200" y="33670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5</a:t>
            </a:r>
          </a:p>
        </p:txBody>
      </p:sp>
      <p:sp>
        <p:nvSpPr>
          <p:cNvPr id="75797" name="Text Box 21"/>
          <p:cNvSpPr txBox="1">
            <a:spLocks noChangeArrowheads="1"/>
          </p:cNvSpPr>
          <p:nvPr/>
        </p:nvSpPr>
        <p:spPr bwMode="auto">
          <a:xfrm>
            <a:off x="3194050" y="33528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6</a:t>
            </a:r>
          </a:p>
        </p:txBody>
      </p:sp>
      <p:sp>
        <p:nvSpPr>
          <p:cNvPr id="75798" name="Text Box 22"/>
          <p:cNvSpPr txBox="1">
            <a:spLocks noChangeArrowheads="1"/>
          </p:cNvSpPr>
          <p:nvPr/>
        </p:nvSpPr>
        <p:spPr bwMode="auto">
          <a:xfrm>
            <a:off x="4032250" y="19812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5</a:t>
            </a:r>
          </a:p>
        </p:txBody>
      </p:sp>
      <p:sp>
        <p:nvSpPr>
          <p:cNvPr id="75799" name="Text Box 23"/>
          <p:cNvSpPr txBox="1">
            <a:spLocks noChangeArrowheads="1"/>
          </p:cNvSpPr>
          <p:nvPr/>
        </p:nvSpPr>
        <p:spPr bwMode="auto">
          <a:xfrm>
            <a:off x="4413250" y="17526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5</a:t>
            </a:r>
          </a:p>
        </p:txBody>
      </p:sp>
      <p:sp>
        <p:nvSpPr>
          <p:cNvPr id="75800" name="Text Box 24"/>
          <p:cNvSpPr txBox="1">
            <a:spLocks noChangeArrowheads="1"/>
          </p:cNvSpPr>
          <p:nvPr/>
        </p:nvSpPr>
        <p:spPr bwMode="auto">
          <a:xfrm>
            <a:off x="4800600" y="19954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3</a:t>
            </a:r>
          </a:p>
        </p:txBody>
      </p:sp>
      <p:sp>
        <p:nvSpPr>
          <p:cNvPr id="75801" name="Text Box 25"/>
          <p:cNvSpPr txBox="1">
            <a:spLocks noChangeArrowheads="1"/>
          </p:cNvSpPr>
          <p:nvPr/>
        </p:nvSpPr>
        <p:spPr bwMode="auto">
          <a:xfrm>
            <a:off x="5410200" y="48768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r>
              <a:rPr lang="en-US" altLang="zh-CN" sz="1800">
                <a:latin typeface="Arial" panose="020B0604020202020204" pitchFamily="34" charset="0"/>
                <a:ea typeface="宋体" panose="02010600030101010101" pitchFamily="2" charset="-122"/>
              </a:rPr>
              <a:t>2</a:t>
            </a:r>
          </a:p>
        </p:txBody>
      </p:sp>
      <p:sp>
        <p:nvSpPr>
          <p:cNvPr id="75802" name="Rectangle 26"/>
          <p:cNvSpPr>
            <a:spLocks noChangeArrowheads="1"/>
          </p:cNvSpPr>
          <p:nvPr/>
        </p:nvSpPr>
        <p:spPr bwMode="auto">
          <a:xfrm>
            <a:off x="76200" y="5562600"/>
            <a:ext cx="5334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pPr>
            <a:endParaRPr lang="zh-CN" altLang="en-US" sz="2400">
              <a:ea typeface="宋体" panose="02010600030101010101" pitchFamily="2" charset="-122"/>
            </a:endParaRPr>
          </a:p>
        </p:txBody>
      </p:sp>
      <p:sp>
        <p:nvSpPr>
          <p:cNvPr id="75803" name="Text Box 27"/>
          <p:cNvSpPr txBox="1">
            <a:spLocks noChangeArrowheads="1"/>
          </p:cNvSpPr>
          <p:nvPr/>
        </p:nvSpPr>
        <p:spPr bwMode="auto">
          <a:xfrm>
            <a:off x="7239000" y="838200"/>
            <a:ext cx="1752600" cy="289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defRPr sz="2000">
                <a:solidFill>
                  <a:schemeClr val="tx1"/>
                </a:solidFill>
                <a:latin typeface="Times New Roman" panose="02020603050405020304" pitchFamily="18" charset="0"/>
              </a:defRPr>
            </a:lvl1pPr>
            <a:lvl2pPr marL="571500" indent="-114300">
              <a:spcBef>
                <a:spcPct val="20000"/>
              </a:spcBef>
              <a:buChar char="–"/>
              <a:defRPr sz="2000">
                <a:solidFill>
                  <a:schemeClr val="tx1"/>
                </a:solidFill>
                <a:latin typeface="Times New Roman" panose="02020603050405020304" pitchFamily="18" charset="0"/>
              </a:defRPr>
            </a:lvl2pPr>
            <a:lvl3pPr marL="1260475" indent="-342900">
              <a:spcBef>
                <a:spcPct val="20000"/>
              </a:spcBef>
              <a:buChar char="•"/>
              <a:defRPr>
                <a:solidFill>
                  <a:schemeClr val="tx1"/>
                </a:solidFill>
                <a:latin typeface="Times New Roman" panose="02020603050405020304" pitchFamily="18" charset="0"/>
              </a:defRPr>
            </a:lvl3pPr>
            <a:lvl4pPr marL="1679575" indent="-304800">
              <a:spcBef>
                <a:spcPct val="20000"/>
              </a:spcBef>
              <a:buChar char="–"/>
              <a:defRPr sz="1600">
                <a:solidFill>
                  <a:schemeClr val="tx1"/>
                </a:solidFill>
                <a:latin typeface="Times New Roman" panose="02020603050405020304" pitchFamily="18" charset="0"/>
              </a:defRPr>
            </a:lvl4pPr>
            <a:lvl5pPr marL="2133600" indent="-304800">
              <a:spcBef>
                <a:spcPct val="20000"/>
              </a:spcBef>
              <a:buChar char="»"/>
              <a:defRPr sz="1600">
                <a:solidFill>
                  <a:schemeClr val="tx1"/>
                </a:solidFill>
                <a:latin typeface="Times New Roman" panose="02020603050405020304" pitchFamily="18" charset="0"/>
              </a:defRPr>
            </a:lvl5pPr>
            <a:lvl6pPr marL="2590800" indent="-3048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3048000" indent="-3048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505200" indent="-3048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962400" indent="-3048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lnSpc>
                <a:spcPct val="90000"/>
              </a:lnSpc>
            </a:pPr>
            <a:endParaRPr lang="en-US" altLang="zh-CN" sz="1600">
              <a:ea typeface="宋体" panose="02010600030101010101" pitchFamily="2" charset="-122"/>
            </a:endParaRPr>
          </a:p>
          <a:p>
            <a:pPr lvl="1" eaLnBrk="1" hangingPunct="1">
              <a:lnSpc>
                <a:spcPct val="90000"/>
              </a:lnSpc>
              <a:buFontTx/>
              <a:buAutoNum type="arabicPeriod"/>
            </a:pPr>
            <a:r>
              <a:rPr lang="en-US" altLang="zh-CN" sz="1400">
                <a:ea typeface="宋体" panose="02010600030101010101" pitchFamily="2" charset="-122"/>
              </a:rPr>
              <a:t>Search below a MIN node may be alpha-pruned if the beta value is &lt;= to the alpha value of some MAX ancestor.</a:t>
            </a:r>
          </a:p>
          <a:p>
            <a:pPr eaLnBrk="1" hangingPunct="1">
              <a:lnSpc>
                <a:spcPct val="90000"/>
              </a:lnSpc>
            </a:pPr>
            <a:r>
              <a:rPr lang="en-US" altLang="zh-CN" sz="1200">
                <a:ea typeface="宋体" panose="02010600030101010101" pitchFamily="2" charset="-122"/>
              </a:rPr>
              <a:t>  </a:t>
            </a:r>
          </a:p>
          <a:p>
            <a:pPr lvl="1" eaLnBrk="1" hangingPunct="1">
              <a:lnSpc>
                <a:spcPct val="90000"/>
              </a:lnSpc>
              <a:buFontTx/>
              <a:buNone/>
            </a:pPr>
            <a:r>
              <a:rPr lang="en-US" altLang="zh-CN" sz="1400">
                <a:ea typeface="宋体" panose="02010600030101010101" pitchFamily="2" charset="-122"/>
              </a:rPr>
              <a:t>2.  Search below a MAX node may be beta-pruned if the alpha value is &gt;= to the beta value of some MIN ancestor.</a:t>
            </a:r>
          </a:p>
        </p:txBody>
      </p:sp>
    </p:spTree>
    <p:extLst>
      <p:ext uri="{BB962C8B-B14F-4D97-AF65-F5344CB8AC3E}">
        <p14:creationId xmlns:p14="http://schemas.microsoft.com/office/powerpoint/2010/main" val="32262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Why is it called α-β?</a:t>
            </a:r>
          </a:p>
        </p:txBody>
      </p:sp>
      <p:sp>
        <p:nvSpPr>
          <p:cNvPr id="77827" name="Rectangle 3"/>
          <p:cNvSpPr>
            <a:spLocks noGrp="1" noChangeArrowheads="1"/>
          </p:cNvSpPr>
          <p:nvPr>
            <p:ph sz="half" idx="1"/>
          </p:nvPr>
        </p:nvSpPr>
        <p:spPr>
          <a:xfrm>
            <a:off x="990600" y="1981200"/>
            <a:ext cx="3814763" cy="4114800"/>
          </a:xfrm>
        </p:spPr>
        <p:txBody>
          <a:bodyPr/>
          <a:lstStyle/>
          <a:p>
            <a:pPr marL="0" indent="0" eaLnBrk="1" hangingPunct="1"/>
            <a:r>
              <a:rPr lang="en-US" altLang="zh-CN" sz="2400" smtClean="0">
                <a:ea typeface="宋体" panose="02010600030101010101" pitchFamily="2" charset="-122"/>
              </a:rPr>
              <a:t>α is the value of the best (i.e., highest-value) choice found so far at any choice point along the path for </a:t>
            </a:r>
            <a:r>
              <a:rPr lang="en-US" altLang="zh-CN" sz="2400" i="1" smtClean="0">
                <a:ea typeface="宋体" panose="02010600030101010101" pitchFamily="2" charset="-122"/>
              </a:rPr>
              <a:t>max</a:t>
            </a:r>
            <a:r>
              <a:rPr lang="en-US" altLang="zh-CN" sz="2400" smtClean="0">
                <a:ea typeface="宋体" panose="02010600030101010101" pitchFamily="2" charset="-122"/>
              </a:rPr>
              <a:t>
</a:t>
            </a:r>
          </a:p>
          <a:p>
            <a:pPr marL="0" indent="0" eaLnBrk="1" hangingPunct="1"/>
            <a:r>
              <a:rPr lang="en-US" altLang="zh-CN" sz="2400" smtClean="0">
                <a:ea typeface="宋体" panose="02010600030101010101" pitchFamily="2" charset="-122"/>
              </a:rPr>
              <a:t>If </a:t>
            </a:r>
            <a:r>
              <a:rPr lang="en-US" altLang="zh-CN" sz="2400" i="1" smtClean="0">
                <a:ea typeface="宋体" panose="02010600030101010101" pitchFamily="2" charset="-122"/>
              </a:rPr>
              <a:t>v</a:t>
            </a:r>
            <a:r>
              <a:rPr lang="en-US" altLang="zh-CN" sz="2400" smtClean="0">
                <a:ea typeface="宋体" panose="02010600030101010101" pitchFamily="2" charset="-122"/>
              </a:rPr>
              <a:t> is worse than α, </a:t>
            </a:r>
            <a:r>
              <a:rPr lang="en-US" altLang="zh-CN" sz="2400" i="1" smtClean="0">
                <a:ea typeface="宋体" panose="02010600030101010101" pitchFamily="2" charset="-122"/>
              </a:rPr>
              <a:t>max</a:t>
            </a:r>
            <a:r>
              <a:rPr lang="en-US" altLang="zh-CN" sz="2400" smtClean="0">
                <a:ea typeface="宋体" panose="02010600030101010101" pitchFamily="2" charset="-122"/>
              </a:rPr>
              <a:t> will avoid it
</a:t>
            </a:r>
          </a:p>
          <a:p>
            <a:pPr lvl="1" eaLnBrk="1" hangingPunct="1">
              <a:buFontTx/>
              <a:buNone/>
            </a:pPr>
            <a:r>
              <a:rPr lang="en-US" altLang="zh-CN" sz="2400" smtClean="0">
                <a:ea typeface="宋体" panose="02010600030101010101" pitchFamily="2" charset="-122"/>
                <a:cs typeface="Arial" panose="020B0604020202020204" pitchFamily="34" charset="0"/>
                <a:sym typeface="Wingdings" panose="05000000000000000000" pitchFamily="2" charset="2"/>
              </a:rPr>
              <a:t></a:t>
            </a:r>
            <a:r>
              <a:rPr lang="en-US" altLang="zh-CN" sz="2400" smtClean="0">
                <a:ea typeface="宋体" panose="02010600030101010101" pitchFamily="2" charset="-122"/>
              </a:rPr>
              <a:t> prune that branch
</a:t>
            </a:r>
          </a:p>
          <a:p>
            <a:pPr marL="0" indent="0" eaLnBrk="1" hangingPunct="1"/>
            <a:r>
              <a:rPr lang="en-US" altLang="zh-CN" sz="2400" smtClean="0">
                <a:ea typeface="宋体" panose="02010600030101010101" pitchFamily="2" charset="-122"/>
              </a:rPr>
              <a:t>Define β similarly for </a:t>
            </a:r>
            <a:r>
              <a:rPr lang="en-US" altLang="zh-CN" sz="2400" i="1" smtClean="0">
                <a:ea typeface="宋体" panose="02010600030101010101" pitchFamily="2" charset="-122"/>
              </a:rPr>
              <a:t>min</a:t>
            </a:r>
            <a:r>
              <a:rPr lang="en-US" altLang="zh-CN" sz="2400" smtClean="0">
                <a:ea typeface="宋体" panose="02010600030101010101" pitchFamily="2" charset="-122"/>
              </a:rPr>
              <a:t>
</a:t>
            </a:r>
          </a:p>
        </p:txBody>
      </p:sp>
      <p:sp>
        <p:nvSpPr>
          <p:cNvPr id="77828" name="Rectangle 4"/>
          <p:cNvSpPr>
            <a:spLocks noGrp="1" noChangeArrowheads="1"/>
          </p:cNvSpPr>
          <p:nvPr>
            <p:ph sz="half" idx="2"/>
          </p:nvPr>
        </p:nvSpPr>
        <p:spPr>
          <a:xfrm>
            <a:off x="4948238" y="1981200"/>
            <a:ext cx="3814762" cy="4114800"/>
          </a:xfrm>
        </p:spPr>
        <p:txBody>
          <a:bodyPr/>
          <a:lstStyle/>
          <a:p>
            <a:pPr marL="0" indent="0" eaLnBrk="1" hangingPunct="1">
              <a:lnSpc>
                <a:spcPct val="90000"/>
              </a:lnSpc>
            </a:pPr>
            <a:endParaRPr lang="zh-CN" altLang="zh-CN" sz="1800" smtClean="0">
              <a:ea typeface="宋体" panose="02010600030101010101" pitchFamily="2" charset="-122"/>
            </a:endParaRPr>
          </a:p>
        </p:txBody>
      </p:sp>
      <p:pic>
        <p:nvPicPr>
          <p:cNvPr id="77829" name="Picture 5" descr="alpha-beta-gene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5238" y="1905000"/>
            <a:ext cx="4068762"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6274153"/>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Properties of α-β Prune</a:t>
            </a:r>
          </a:p>
        </p:txBody>
      </p:sp>
      <p:sp>
        <p:nvSpPr>
          <p:cNvPr id="78851" name="Rectangle 3"/>
          <p:cNvSpPr>
            <a:spLocks noGrp="1" noChangeArrowheads="1"/>
          </p:cNvSpPr>
          <p:nvPr>
            <p:ph idx="1"/>
          </p:nvPr>
        </p:nvSpPr>
        <p:spPr>
          <a:xfrm>
            <a:off x="685799" y="1600200"/>
            <a:ext cx="7772400" cy="4114800"/>
          </a:xfrm>
          <a:prstGeom prst="rect">
            <a:avLst/>
          </a:prstGeom>
        </p:spPr>
        <p:txBody>
          <a:bodyPr/>
          <a:lstStyle/>
          <a:p>
            <a:pPr eaLnBrk="1" hangingPunct="1">
              <a:buFont typeface="Wingdings" panose="05000000000000000000" pitchFamily="2" charset="2"/>
              <a:buChar char="Ø"/>
            </a:pPr>
            <a:r>
              <a:rPr lang="en-US" altLang="zh-CN" sz="2400" dirty="0" smtClean="0">
                <a:ea typeface="宋体" panose="02010600030101010101" pitchFamily="2" charset="-122"/>
              </a:rPr>
              <a:t>Pruning </a:t>
            </a:r>
            <a:r>
              <a:rPr lang="en-US" altLang="zh-CN" sz="2400" dirty="0" smtClean="0">
                <a:solidFill>
                  <a:srgbClr val="FF0000"/>
                </a:solidFill>
                <a:ea typeface="宋体" panose="02010600030101010101" pitchFamily="2" charset="-122"/>
              </a:rPr>
              <a:t>does not</a:t>
            </a:r>
            <a:r>
              <a:rPr lang="en-US" altLang="zh-CN" sz="2400" dirty="0" smtClean="0">
                <a:ea typeface="宋体" panose="02010600030101010101" pitchFamily="2" charset="-122"/>
              </a:rPr>
              <a:t> affect final result</a:t>
            </a:r>
          </a:p>
          <a:p>
            <a:pPr lvl="4" eaLnBrk="1" hangingPunct="1">
              <a:buFont typeface="Wingdings" panose="05000000000000000000" pitchFamily="2" charset="2"/>
              <a:buChar char="Ø"/>
            </a:pPr>
            <a:endParaRPr lang="en-US" altLang="zh-CN" sz="1600" dirty="0" smtClean="0">
              <a:ea typeface="宋体" panose="02010600030101010101" pitchFamily="2" charset="-122"/>
            </a:endParaRPr>
          </a:p>
          <a:p>
            <a:pPr eaLnBrk="1" hangingPunct="1">
              <a:buFont typeface="Wingdings" panose="05000000000000000000" pitchFamily="2" charset="2"/>
              <a:buChar char="Ø"/>
            </a:pPr>
            <a:r>
              <a:rPr lang="en-US" altLang="zh-CN" sz="2400" dirty="0" smtClean="0">
                <a:ea typeface="宋体" panose="02010600030101010101" pitchFamily="2" charset="-122"/>
              </a:rPr>
              <a:t>Good move ordering improves effectiveness of pruning b(e.g., chess, try captures first, then threats, </a:t>
            </a:r>
            <a:r>
              <a:rPr lang="en-US" altLang="zh-CN" sz="2400" dirty="0" err="1" smtClean="0">
                <a:ea typeface="宋体" panose="02010600030101010101" pitchFamily="2" charset="-122"/>
              </a:rPr>
              <a:t>froward</a:t>
            </a:r>
            <a:r>
              <a:rPr lang="en-US" altLang="zh-CN" sz="2400" dirty="0" smtClean="0">
                <a:ea typeface="宋体" panose="02010600030101010101" pitchFamily="2" charset="-122"/>
              </a:rPr>
              <a:t> moves, then backward moves…)</a:t>
            </a:r>
          </a:p>
          <a:p>
            <a:pPr lvl="4" eaLnBrk="1" hangingPunct="1">
              <a:buFont typeface="Wingdings" panose="05000000000000000000" pitchFamily="2" charset="2"/>
              <a:buChar char="Ø"/>
            </a:pPr>
            <a:endParaRPr lang="en-US" altLang="zh-CN" sz="1600" dirty="0" smtClean="0">
              <a:ea typeface="宋体" panose="02010600030101010101" pitchFamily="2" charset="-122"/>
            </a:endParaRPr>
          </a:p>
          <a:p>
            <a:pPr eaLnBrk="1" hangingPunct="1">
              <a:buFont typeface="Wingdings" panose="05000000000000000000" pitchFamily="2" charset="2"/>
              <a:buChar char="Ø"/>
            </a:pPr>
            <a:r>
              <a:rPr lang="en-US" altLang="zh-CN" sz="2400" dirty="0" smtClean="0">
                <a:ea typeface="宋体" panose="02010600030101010101" pitchFamily="2" charset="-122"/>
              </a:rPr>
              <a:t>With "perfect ordering," time complexity = O(</a:t>
            </a:r>
            <a:r>
              <a:rPr lang="en-US" altLang="zh-CN" sz="2400" dirty="0" err="1" smtClean="0">
                <a:ea typeface="宋体" panose="02010600030101010101" pitchFamily="2" charset="-122"/>
              </a:rPr>
              <a:t>b</a:t>
            </a:r>
            <a:r>
              <a:rPr lang="en-US" altLang="zh-CN" sz="2400" baseline="30000" dirty="0" err="1" smtClean="0">
                <a:ea typeface="宋体" panose="02010600030101010101" pitchFamily="2" charset="-122"/>
              </a:rPr>
              <a:t>m</a:t>
            </a:r>
            <a:r>
              <a:rPr lang="en-US" altLang="zh-CN" sz="2400" baseline="30000" dirty="0" smtClean="0">
                <a:ea typeface="宋体" panose="02010600030101010101" pitchFamily="2" charset="-122"/>
              </a:rPr>
              <a:t>/2</a:t>
            </a:r>
            <a:r>
              <a:rPr lang="en-US" altLang="zh-CN" sz="2400" dirty="0" smtClean="0">
                <a:ea typeface="宋体" panose="02010600030101010101" pitchFamily="2" charset="-122"/>
              </a:rPr>
              <a:t>)</a:t>
            </a:r>
          </a:p>
          <a:p>
            <a:pPr lvl="1" eaLnBrk="1" hangingPunct="1">
              <a:buFont typeface="Wingdings" panose="05000000000000000000" pitchFamily="2" charset="2"/>
              <a:buChar char="Ø"/>
            </a:pPr>
            <a:r>
              <a:rPr lang="en-US" altLang="zh-CN" sz="2000" dirty="0" smtClean="0">
                <a:ea typeface="宋体" panose="02010600030101010101" pitchFamily="2" charset="-122"/>
                <a:cs typeface="Arial" panose="020B0604020202020204" pitchFamily="34" charset="0"/>
                <a:sym typeface="Wingdings" panose="05000000000000000000" pitchFamily="2" charset="2"/>
              </a:rPr>
              <a:t></a:t>
            </a:r>
            <a:r>
              <a:rPr lang="en-US" altLang="zh-CN" sz="2000" dirty="0" smtClean="0">
                <a:ea typeface="宋体" panose="02010600030101010101" pitchFamily="2" charset="-122"/>
              </a:rPr>
              <a:t> </a:t>
            </a:r>
            <a:r>
              <a:rPr lang="en-US" altLang="zh-CN" sz="2000" dirty="0" smtClean="0">
                <a:solidFill>
                  <a:srgbClr val="FF0000"/>
                </a:solidFill>
                <a:ea typeface="宋体" panose="02010600030101010101" pitchFamily="2" charset="-122"/>
              </a:rPr>
              <a:t>doubles</a:t>
            </a:r>
            <a:r>
              <a:rPr lang="en-US" altLang="zh-CN" sz="2000" dirty="0" smtClean="0">
                <a:ea typeface="宋体" panose="02010600030101010101" pitchFamily="2" charset="-122"/>
              </a:rPr>
              <a:t> depth of search that alpha-beta pruning can explore</a:t>
            </a:r>
          </a:p>
          <a:p>
            <a:pPr lvl="4" eaLnBrk="1" hangingPunct="1">
              <a:buFont typeface="Wingdings" panose="05000000000000000000" pitchFamily="2" charset="2"/>
              <a:buChar char="Ø"/>
            </a:pPr>
            <a:endParaRPr lang="en-US" altLang="zh-CN" sz="1600" dirty="0" smtClean="0">
              <a:ea typeface="宋体" panose="02010600030101010101" pitchFamily="2" charset="-122"/>
            </a:endParaRPr>
          </a:p>
        </p:txBody>
      </p:sp>
      <p:sp>
        <p:nvSpPr>
          <p:cNvPr id="1629188" name="Rectangle 4"/>
          <p:cNvSpPr>
            <a:spLocks noChangeArrowheads="1"/>
          </p:cNvSpPr>
          <p:nvPr/>
        </p:nvSpPr>
        <p:spPr bwMode="auto">
          <a:xfrm>
            <a:off x="990600" y="5267455"/>
            <a:ext cx="682783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eaLnBrk="1" hangingPunct="1">
              <a:lnSpc>
                <a:spcPct val="90000"/>
              </a:lnSpc>
            </a:pPr>
            <a:r>
              <a:rPr lang="en-US" altLang="zh-CN" sz="2400" dirty="0">
                <a:ea typeface="宋体" panose="02010600030101010101" pitchFamily="2" charset="-122"/>
              </a:rPr>
              <a:t>Example of the value of reasoning about which </a:t>
            </a:r>
          </a:p>
          <a:p>
            <a:pPr algn="ctr" eaLnBrk="1" hangingPunct="1">
              <a:lnSpc>
                <a:spcPct val="90000"/>
              </a:lnSpc>
            </a:pPr>
            <a:r>
              <a:rPr lang="en-US" altLang="zh-CN" sz="2400" dirty="0">
                <a:ea typeface="宋体" panose="02010600030101010101" pitchFamily="2" charset="-122"/>
              </a:rPr>
              <a:t>computations are relevant (a form of </a:t>
            </a:r>
            <a:r>
              <a:rPr lang="en-US" altLang="zh-CN" sz="2400" dirty="0" err="1">
                <a:solidFill>
                  <a:srgbClr val="FF0000"/>
                </a:solidFill>
                <a:ea typeface="宋体" panose="02010600030101010101" pitchFamily="2" charset="-122"/>
              </a:rPr>
              <a:t>metareasoning</a:t>
            </a:r>
            <a:r>
              <a:rPr lang="en-US" altLang="zh-CN" sz="2400" dirty="0">
                <a:ea typeface="宋体" panose="02010600030101010101" pitchFamily="2" charset="-122"/>
              </a:rPr>
              <a:t>)
</a:t>
            </a:r>
          </a:p>
        </p:txBody>
      </p:sp>
    </p:spTree>
    <p:extLst>
      <p:ext uri="{BB962C8B-B14F-4D97-AF65-F5344CB8AC3E}">
        <p14:creationId xmlns:p14="http://schemas.microsoft.com/office/powerpoint/2010/main" val="30628915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9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918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8"/>
          <p:cNvSpPr>
            <a:spLocks noChangeArrowheads="1"/>
          </p:cNvSpPr>
          <p:nvPr/>
        </p:nvSpPr>
        <p:spPr bwMode="auto">
          <a:xfrm>
            <a:off x="609600" y="2362200"/>
            <a:ext cx="8153400" cy="333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marL="342900" indent="-342900" eaLnBrk="1" hangingPunct="1">
              <a:buFont typeface="Wingdings" panose="05000000000000000000" pitchFamily="2" charset="2"/>
              <a:buChar char="Ø"/>
            </a:pPr>
            <a:r>
              <a:rPr lang="en-US" altLang="zh-CN" sz="2400" dirty="0">
                <a:ea typeface="宋体" panose="02010600030101010101" pitchFamily="2" charset="-122"/>
              </a:rPr>
              <a:t>Game playing was one of the first tasks undertaken in  AI as soon as computers became programmable (e.g., Turing, Shannon, Wiener </a:t>
            </a:r>
            <a:r>
              <a:rPr lang="en-US" altLang="zh-CN" sz="2400" dirty="0">
                <a:ea typeface="宋体" panose="02010600030101010101" pitchFamily="2" charset="-122"/>
                <a:sym typeface="Wingdings" panose="05000000000000000000" pitchFamily="2" charset="2"/>
              </a:rPr>
              <a:t>  tackled chess</a:t>
            </a:r>
            <a:r>
              <a:rPr lang="en-US" altLang="zh-CN" sz="2400" dirty="0">
                <a:ea typeface="宋体" panose="02010600030101010101" pitchFamily="2" charset="-122"/>
              </a:rPr>
              <a:t>).</a:t>
            </a:r>
          </a:p>
          <a:p>
            <a:pPr marL="342900" indent="-342900" eaLnBrk="1" hangingPunct="1">
              <a:buFont typeface="Wingdings" panose="05000000000000000000" pitchFamily="2" charset="2"/>
              <a:buChar char="Ø"/>
            </a:pPr>
            <a:endParaRPr lang="en-US" altLang="zh-CN" sz="2400" dirty="0">
              <a:ea typeface="宋体" panose="02010600030101010101" pitchFamily="2" charset="-122"/>
            </a:endParaRPr>
          </a:p>
          <a:p>
            <a:pPr marL="342900" indent="-342900" eaLnBrk="1" hangingPunct="1">
              <a:buFont typeface="Wingdings" panose="05000000000000000000" pitchFamily="2" charset="2"/>
              <a:buChar char="Ø"/>
            </a:pPr>
            <a:r>
              <a:rPr lang="en-US" altLang="zh-CN" sz="2400" dirty="0">
                <a:ea typeface="宋体" panose="02010600030101010101" pitchFamily="2" charset="-122"/>
                <a:sym typeface="Wingdings" panose="05000000000000000000" pitchFamily="2" charset="2"/>
              </a:rPr>
              <a:t>Game playing research has </a:t>
            </a:r>
            <a:r>
              <a:rPr lang="en-US" altLang="zh-CN" sz="2400" dirty="0">
                <a:solidFill>
                  <a:srgbClr val="FF0000"/>
                </a:solidFill>
                <a:ea typeface="宋体" panose="02010600030101010101" pitchFamily="2" charset="-122"/>
                <a:sym typeface="Wingdings" panose="05000000000000000000" pitchFamily="2" charset="2"/>
              </a:rPr>
              <a:t>spawned a number of interesting research ideas</a:t>
            </a:r>
            <a:r>
              <a:rPr lang="en-US" altLang="zh-CN" sz="2400" dirty="0">
                <a:ea typeface="宋体" panose="02010600030101010101" pitchFamily="2" charset="-122"/>
                <a:sym typeface="Wingdings" panose="05000000000000000000" pitchFamily="2" charset="2"/>
              </a:rPr>
              <a:t> on </a:t>
            </a:r>
            <a:r>
              <a:rPr lang="en-US" altLang="zh-CN" sz="2400" dirty="0">
                <a:solidFill>
                  <a:srgbClr val="FF3399"/>
                </a:solidFill>
                <a:ea typeface="宋体" panose="02010600030101010101" pitchFamily="2" charset="-122"/>
                <a:sym typeface="Wingdings" panose="05000000000000000000" pitchFamily="2" charset="2"/>
              </a:rPr>
              <a:t>search</a:t>
            </a:r>
            <a:r>
              <a:rPr lang="en-US" altLang="zh-CN" sz="2400" dirty="0">
                <a:ea typeface="宋体" panose="02010600030101010101" pitchFamily="2" charset="-122"/>
                <a:sym typeface="Wingdings" panose="05000000000000000000" pitchFamily="2" charset="2"/>
              </a:rPr>
              <a:t>, </a:t>
            </a:r>
            <a:r>
              <a:rPr lang="en-US" altLang="zh-CN" sz="2400" dirty="0">
                <a:solidFill>
                  <a:srgbClr val="009900"/>
                </a:solidFill>
                <a:ea typeface="宋体" panose="02010600030101010101" pitchFamily="2" charset="-122"/>
                <a:sym typeface="Wingdings" panose="05000000000000000000" pitchFamily="2" charset="2"/>
              </a:rPr>
              <a:t>data structures</a:t>
            </a:r>
            <a:r>
              <a:rPr lang="en-US" altLang="zh-CN" sz="2400" dirty="0">
                <a:ea typeface="宋体" panose="02010600030101010101" pitchFamily="2" charset="-122"/>
                <a:sym typeface="Wingdings" panose="05000000000000000000" pitchFamily="2" charset="2"/>
              </a:rPr>
              <a:t>, </a:t>
            </a:r>
            <a:r>
              <a:rPr lang="en-US" altLang="zh-CN" sz="2400" dirty="0">
                <a:solidFill>
                  <a:schemeClr val="accent2"/>
                </a:solidFill>
                <a:ea typeface="宋体" panose="02010600030101010101" pitchFamily="2" charset="-122"/>
                <a:sym typeface="Wingdings" panose="05000000000000000000" pitchFamily="2" charset="2"/>
              </a:rPr>
              <a:t>databases</a:t>
            </a:r>
            <a:r>
              <a:rPr lang="en-US" altLang="zh-CN" sz="2400" dirty="0">
                <a:ea typeface="宋体" panose="02010600030101010101" pitchFamily="2" charset="-122"/>
                <a:sym typeface="Wingdings" panose="05000000000000000000" pitchFamily="2" charset="2"/>
              </a:rPr>
              <a:t>, </a:t>
            </a:r>
            <a:r>
              <a:rPr lang="en-US" altLang="zh-CN" sz="2400" dirty="0">
                <a:solidFill>
                  <a:srgbClr val="0066CC"/>
                </a:solidFill>
                <a:ea typeface="宋体" panose="02010600030101010101" pitchFamily="2" charset="-122"/>
                <a:sym typeface="Wingdings" panose="05000000000000000000" pitchFamily="2" charset="2"/>
              </a:rPr>
              <a:t>heuristics,</a:t>
            </a:r>
            <a:r>
              <a:rPr lang="en-US" altLang="zh-CN" sz="2400" dirty="0">
                <a:ea typeface="宋体" panose="02010600030101010101" pitchFamily="2" charset="-122"/>
                <a:sym typeface="Wingdings" panose="05000000000000000000" pitchFamily="2" charset="2"/>
              </a:rPr>
              <a:t> </a:t>
            </a:r>
            <a:r>
              <a:rPr lang="en-US" altLang="zh-CN" sz="2400" dirty="0">
                <a:solidFill>
                  <a:srgbClr val="800080"/>
                </a:solidFill>
                <a:ea typeface="宋体" panose="02010600030101010101" pitchFamily="2" charset="-122"/>
                <a:sym typeface="Wingdings" panose="05000000000000000000" pitchFamily="2" charset="2"/>
              </a:rPr>
              <a:t>evaluations functions</a:t>
            </a:r>
            <a:r>
              <a:rPr lang="en-US" altLang="zh-CN" sz="2400" dirty="0">
                <a:ea typeface="宋体" panose="02010600030101010101" pitchFamily="2" charset="-122"/>
                <a:sym typeface="Wingdings" panose="05000000000000000000" pitchFamily="2" charset="2"/>
              </a:rPr>
              <a:t> and </a:t>
            </a:r>
            <a:r>
              <a:rPr lang="en-US" altLang="zh-CN" sz="2400" dirty="0">
                <a:solidFill>
                  <a:srgbClr val="FF0066"/>
                </a:solidFill>
                <a:ea typeface="宋体" panose="02010600030101010101" pitchFamily="2" charset="-122"/>
                <a:sym typeface="Wingdings" panose="05000000000000000000" pitchFamily="2" charset="2"/>
              </a:rPr>
              <a:t>many areas of computer science</a:t>
            </a:r>
            <a:r>
              <a:rPr lang="en-US" altLang="zh-CN" sz="2800" dirty="0">
                <a:ea typeface="宋体" panose="02010600030101010101" pitchFamily="2" charset="-122"/>
                <a:sym typeface="Wingdings" panose="05000000000000000000" pitchFamily="2" charset="2"/>
              </a:rPr>
              <a:t>.</a:t>
            </a:r>
          </a:p>
          <a:p>
            <a:pPr marL="342900" indent="-342900" eaLnBrk="1" hangingPunct="1">
              <a:buFont typeface="Wingdings" panose="05000000000000000000" pitchFamily="2" charset="2"/>
              <a:buChar char="Ø"/>
            </a:pPr>
            <a:endParaRPr lang="en-US" altLang="zh-CN" sz="2400" dirty="0">
              <a:ea typeface="宋体" panose="02010600030101010101" pitchFamily="2" charset="-122"/>
            </a:endParaRPr>
          </a:p>
        </p:txBody>
      </p:sp>
      <p:sp>
        <p:nvSpPr>
          <p:cNvPr id="12697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Summary</a:t>
            </a:r>
          </a:p>
        </p:txBody>
      </p:sp>
      <p:sp>
        <p:nvSpPr>
          <p:cNvPr id="126980" name="Rectangle 3"/>
          <p:cNvSpPr>
            <a:spLocks noGrp="1" noChangeArrowheads="1"/>
          </p:cNvSpPr>
          <p:nvPr>
            <p:ph idx="1"/>
          </p:nvPr>
        </p:nvSpPr>
        <p:spPr>
          <a:xfrm>
            <a:off x="762000" y="1905000"/>
            <a:ext cx="8001000" cy="4114800"/>
          </a:xfrm>
          <a:prstGeom prst="rect">
            <a:avLst/>
          </a:prstGeom>
        </p:spPr>
        <p:txBody>
          <a:bodyPr/>
          <a:lstStyle/>
          <a:p>
            <a:pPr eaLnBrk="1" hangingPunct="1"/>
            <a:r>
              <a:rPr lang="en-US" altLang="zh-CN" smtClean="0">
                <a:ea typeface="宋体" panose="02010600030101010101" pitchFamily="2" charset="-122"/>
              </a:rPr>
              <a:t>	</a:t>
            </a:r>
          </a:p>
        </p:txBody>
      </p:sp>
      <p:sp>
        <p:nvSpPr>
          <p:cNvPr id="126981" name="Rectangle 5"/>
          <p:cNvSpPr>
            <a:spLocks noChangeArrowheads="1"/>
          </p:cNvSpPr>
          <p:nvPr/>
        </p:nvSpPr>
        <p:spPr bwMode="auto">
          <a:xfrm>
            <a:off x="381000" y="5562600"/>
            <a:ext cx="8763000" cy="97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eaLnBrk="1" hangingPunct="1">
              <a:spcBef>
                <a:spcPct val="0"/>
              </a:spcBef>
            </a:pPr>
            <a:endParaRPr lang="en-US" altLang="zh-CN">
              <a:ea typeface="宋体" panose="02010600030101010101" pitchFamily="2" charset="-122"/>
              <a:sym typeface="Wingdings" panose="05000000000000000000" pitchFamily="2" charset="2"/>
            </a:endParaRPr>
          </a:p>
          <a:p>
            <a:pPr algn="ctr" eaLnBrk="1" hangingPunct="1">
              <a:spcBef>
                <a:spcPct val="0"/>
              </a:spcBef>
            </a:pPr>
            <a:endParaRPr lang="en-US" altLang="zh-CN">
              <a:ea typeface="宋体" panose="02010600030101010101" pitchFamily="2" charset="-122"/>
              <a:sym typeface="Wingdings" panose="05000000000000000000" pitchFamily="2" charset="2"/>
            </a:endParaRPr>
          </a:p>
          <a:p>
            <a:pPr algn="ctr" eaLnBrk="1" hangingPunct="1">
              <a:spcBef>
                <a:spcPct val="0"/>
              </a:spcBef>
            </a:pPr>
            <a:endParaRPr lang="en-US" altLang="zh-CN" sz="1800">
              <a:solidFill>
                <a:srgbClr val="FF0000"/>
              </a:solidFill>
              <a:ea typeface="宋体" panose="02010600030101010101" pitchFamily="2" charset="-122"/>
              <a:sym typeface="Wingdings" panose="05000000000000000000" pitchFamily="2" charset="2"/>
            </a:endParaRPr>
          </a:p>
        </p:txBody>
      </p:sp>
      <p:sp>
        <p:nvSpPr>
          <p:cNvPr id="1611782" name="Rectangle 6"/>
          <p:cNvSpPr>
            <a:spLocks noChangeArrowheads="1"/>
          </p:cNvSpPr>
          <p:nvPr/>
        </p:nvSpPr>
        <p:spPr bwMode="auto">
          <a:xfrm rot="-1604546">
            <a:off x="1766888" y="3200400"/>
            <a:ext cx="5359400" cy="831850"/>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a:solidFill>
                  <a:schemeClr val="tx1"/>
                </a:solidFill>
                <a:latin typeface="Times New Roman" panose="02020603050405020304" pitchFamily="18" charset="0"/>
              </a:defRPr>
            </a:lvl1pPr>
            <a:lvl2pPr marL="742950" indent="-285750">
              <a:spcBef>
                <a:spcPct val="20000"/>
              </a:spcBef>
              <a:buChar char="–"/>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sz="16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eaLnBrk="1" hangingPunct="1">
              <a:spcBef>
                <a:spcPct val="0"/>
              </a:spcBef>
            </a:pPr>
            <a:r>
              <a:rPr lang="en-US" altLang="zh-CN" sz="2400">
                <a:solidFill>
                  <a:srgbClr val="FF0000"/>
                </a:solidFill>
                <a:ea typeface="宋体" panose="02010600030101010101" pitchFamily="2" charset="-122"/>
              </a:rPr>
              <a:t>Games  are fun:</a:t>
            </a:r>
            <a:r>
              <a:rPr lang="en-US" altLang="zh-CN" sz="2400">
                <a:ea typeface="宋体" panose="02010600030101010101" pitchFamily="2" charset="-122"/>
              </a:rPr>
              <a:t> </a:t>
            </a:r>
          </a:p>
          <a:p>
            <a:pPr algn="ctr" eaLnBrk="1" hangingPunct="1">
              <a:spcBef>
                <a:spcPct val="0"/>
              </a:spcBef>
            </a:pPr>
            <a:r>
              <a:rPr lang="en-US" altLang="zh-CN" sz="2400">
                <a:solidFill>
                  <a:srgbClr val="FF0000"/>
                </a:solidFill>
                <a:ea typeface="宋体" panose="02010600030101010101" pitchFamily="2" charset="-122"/>
                <a:sym typeface="Wingdings" panose="05000000000000000000" pitchFamily="2" charset="2"/>
              </a:rPr>
              <a:t>Teach your computer how to play a game!</a:t>
            </a:r>
          </a:p>
        </p:txBody>
      </p:sp>
    </p:spTree>
    <p:extLst>
      <p:ext uri="{BB962C8B-B14F-4D97-AF65-F5344CB8AC3E}">
        <p14:creationId xmlns:p14="http://schemas.microsoft.com/office/powerpoint/2010/main" val="3764687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1178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1178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11782">
                                            <p:txEl>
                                              <p:pRg st="1" end="1"/>
                                            </p:txEl>
                                          </p:spTgt>
                                        </p:tgtEl>
                                        <p:attrNameLst>
                                          <p:attrName>style.visibility</p:attrName>
                                        </p:attrNameLst>
                                      </p:cBhvr>
                                      <p:to>
                                        <p:strVal val="visible"/>
                                      </p:to>
                                    </p:set>
                                  </p:childTnLst>
                                </p:cTn>
                              </p:par>
                              <p:par>
                                <p:cTn id="11" presetID="6" presetClass="emph" presetSubtype="0" fill="hold" nodeType="withEffect">
                                  <p:stCondLst>
                                    <p:cond delay="0"/>
                                  </p:stCondLst>
                                  <p:childTnLst>
                                    <p:animScale>
                                      <p:cBhvr>
                                        <p:cTn id="12" dur="2000" fill="hold"/>
                                        <p:tgtEl>
                                          <p:spTgt spid="1611782">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1782" grpId="0" build="allAtOnce"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89275" y="400367"/>
            <a:ext cx="2978150" cy="664845"/>
          </a:xfrm>
          <a:prstGeom prst="rect">
            <a:avLst/>
          </a:prstGeom>
        </p:spPr>
        <p:txBody>
          <a:bodyPr vert="horz" wrap="square" lIns="0" tIns="0" rIns="0" bIns="0" rtlCol="0">
            <a:noAutofit/>
          </a:bodyPr>
          <a:lstStyle/>
          <a:p>
            <a:pPr marL="12700">
              <a:lnSpc>
                <a:spcPts val="5235"/>
              </a:lnSpc>
            </a:pPr>
            <a:r>
              <a:rPr sz="4400" spc="20" dirty="0" smtClean="0">
                <a:latin typeface="Arial"/>
                <a:cs typeface="Arial"/>
              </a:rPr>
              <a:t>R</a:t>
            </a:r>
            <a:r>
              <a:rPr sz="4400" spc="-50" dirty="0" smtClean="0">
                <a:latin typeface="Arial"/>
                <a:cs typeface="Arial"/>
              </a:rPr>
              <a:t>u</a:t>
            </a:r>
            <a:r>
              <a:rPr sz="4400" spc="20" dirty="0" smtClean="0">
                <a:latin typeface="Arial"/>
                <a:cs typeface="Arial"/>
              </a:rPr>
              <a:t>l</a:t>
            </a:r>
            <a:r>
              <a:rPr sz="4400" spc="-50" dirty="0" smtClean="0">
                <a:latin typeface="Arial"/>
                <a:cs typeface="Arial"/>
              </a:rPr>
              <a:t>e</a:t>
            </a:r>
            <a:r>
              <a:rPr sz="4400" spc="0" dirty="0" smtClean="0">
                <a:latin typeface="Arial"/>
                <a:cs typeface="Arial"/>
              </a:rPr>
              <a:t>s</a:t>
            </a:r>
            <a:r>
              <a:rPr sz="4400" spc="75" dirty="0" smtClean="0">
                <a:latin typeface="Arial"/>
                <a:cs typeface="Arial"/>
              </a:rPr>
              <a:t> </a:t>
            </a:r>
            <a:r>
              <a:rPr sz="4400" spc="-50" dirty="0" smtClean="0">
                <a:latin typeface="Arial"/>
                <a:cs typeface="Arial"/>
              </a:rPr>
              <a:t>o</a:t>
            </a:r>
            <a:r>
              <a:rPr sz="4400" spc="-15" dirty="0" smtClean="0">
                <a:latin typeface="Arial"/>
                <a:cs typeface="Arial"/>
              </a:rPr>
              <a:t>f</a:t>
            </a:r>
            <a:r>
              <a:rPr sz="4400" spc="50" dirty="0" smtClean="0">
                <a:latin typeface="Arial"/>
                <a:cs typeface="Arial"/>
              </a:rPr>
              <a:t> </a:t>
            </a:r>
            <a:r>
              <a:rPr sz="4400" spc="-60" dirty="0" smtClean="0">
                <a:latin typeface="Arial"/>
                <a:cs typeface="Arial"/>
              </a:rPr>
              <a:t>G</a:t>
            </a:r>
            <a:r>
              <a:rPr sz="4400" spc="0" dirty="0" smtClean="0">
                <a:latin typeface="Arial"/>
                <a:cs typeface="Arial"/>
              </a:rPr>
              <a:t>o</a:t>
            </a:r>
            <a:endParaRPr sz="4400">
              <a:latin typeface="Arial"/>
              <a:cs typeface="Arial"/>
            </a:endParaRPr>
          </a:p>
        </p:txBody>
      </p:sp>
      <p:sp>
        <p:nvSpPr>
          <p:cNvPr id="3" name="object 3"/>
          <p:cNvSpPr txBox="1"/>
          <p:nvPr/>
        </p:nvSpPr>
        <p:spPr>
          <a:xfrm>
            <a:off x="535940" y="1325166"/>
            <a:ext cx="7922260" cy="986790"/>
          </a:xfrm>
          <a:prstGeom prst="rect">
            <a:avLst/>
          </a:prstGeom>
        </p:spPr>
        <p:txBody>
          <a:bodyPr vert="horz" wrap="square" lIns="0" tIns="0" rIns="0" bIns="0" rtlCol="0">
            <a:noAutofit/>
          </a:bodyPr>
          <a:lstStyle/>
          <a:p>
            <a:pPr marL="469900" marR="12700" indent="-457200">
              <a:lnSpc>
                <a:spcPct val="101600"/>
              </a:lnSpc>
              <a:buFont typeface="Wingdings" panose="05000000000000000000" pitchFamily="2" charset="2"/>
              <a:buChar char="Ø"/>
              <a:tabLst>
                <a:tab pos="354965" algn="l"/>
              </a:tabLst>
            </a:pPr>
            <a:r>
              <a:rPr sz="3200" spc="-15" dirty="0" smtClean="0">
                <a:latin typeface="Arial"/>
                <a:cs typeface="Arial"/>
              </a:rPr>
              <a:t>G</a:t>
            </a:r>
            <a:r>
              <a:rPr sz="3200" spc="20" dirty="0" smtClean="0">
                <a:latin typeface="Arial"/>
                <a:cs typeface="Arial"/>
              </a:rPr>
              <a:t>oa</a:t>
            </a:r>
            <a:r>
              <a:rPr sz="3200" spc="0" dirty="0" smtClean="0">
                <a:latin typeface="Arial"/>
                <a:cs typeface="Arial"/>
              </a:rPr>
              <a:t>l</a:t>
            </a:r>
            <a:r>
              <a:rPr sz="3200" spc="-105" dirty="0" smtClean="0">
                <a:latin typeface="Arial"/>
                <a:cs typeface="Arial"/>
              </a:rPr>
              <a:t> </a:t>
            </a:r>
            <a:r>
              <a:rPr sz="3200" spc="-15" dirty="0" smtClean="0">
                <a:latin typeface="Arial"/>
                <a:cs typeface="Arial"/>
              </a:rPr>
              <a:t>i</a:t>
            </a:r>
            <a:r>
              <a:rPr sz="3200" spc="0" dirty="0" smtClean="0">
                <a:latin typeface="Arial"/>
                <a:cs typeface="Arial"/>
              </a:rPr>
              <a:t>s</a:t>
            </a:r>
            <a:r>
              <a:rPr sz="3200" spc="10" dirty="0" smtClean="0">
                <a:latin typeface="Arial"/>
                <a:cs typeface="Arial"/>
              </a:rPr>
              <a:t> </a:t>
            </a:r>
            <a:r>
              <a:rPr sz="3200" spc="0" dirty="0" smtClean="0">
                <a:latin typeface="Arial"/>
                <a:cs typeface="Arial"/>
              </a:rPr>
              <a:t>to</a:t>
            </a:r>
            <a:r>
              <a:rPr sz="3200" spc="30" dirty="0" smtClean="0">
                <a:latin typeface="Arial"/>
                <a:cs typeface="Arial"/>
              </a:rPr>
              <a:t> </a:t>
            </a:r>
            <a:r>
              <a:rPr sz="3200" spc="0" dirty="0" smtClean="0">
                <a:latin typeface="Arial"/>
                <a:cs typeface="Arial"/>
              </a:rPr>
              <a:t>c</a:t>
            </a:r>
            <a:r>
              <a:rPr sz="3200" spc="20" dirty="0" smtClean="0">
                <a:latin typeface="Arial"/>
                <a:cs typeface="Arial"/>
              </a:rPr>
              <a:t>on</a:t>
            </a:r>
            <a:r>
              <a:rPr sz="3200" spc="0" dirty="0" smtClean="0">
                <a:latin typeface="Arial"/>
                <a:cs typeface="Arial"/>
              </a:rPr>
              <a:t>t</a:t>
            </a:r>
            <a:r>
              <a:rPr sz="3200" spc="30" dirty="0" smtClean="0">
                <a:latin typeface="Arial"/>
                <a:cs typeface="Arial"/>
              </a:rPr>
              <a:t>r</a:t>
            </a:r>
            <a:r>
              <a:rPr sz="3200" spc="20" dirty="0" smtClean="0">
                <a:latin typeface="Arial"/>
                <a:cs typeface="Arial"/>
              </a:rPr>
              <a:t>o</a:t>
            </a:r>
            <a:r>
              <a:rPr sz="3200" spc="0" dirty="0" smtClean="0">
                <a:latin typeface="Arial"/>
                <a:cs typeface="Arial"/>
              </a:rPr>
              <a:t>l</a:t>
            </a:r>
            <a:r>
              <a:rPr sz="3200" spc="-105" dirty="0" smtClean="0">
                <a:latin typeface="Arial"/>
                <a:cs typeface="Arial"/>
              </a:rPr>
              <a:t> </a:t>
            </a:r>
            <a:r>
              <a:rPr sz="3200" spc="20" dirty="0" smtClean="0">
                <a:latin typeface="Arial"/>
                <a:cs typeface="Arial"/>
              </a:rPr>
              <a:t>a</a:t>
            </a:r>
            <a:r>
              <a:rPr sz="3200" spc="0" dirty="0" smtClean="0">
                <a:latin typeface="Arial"/>
                <a:cs typeface="Arial"/>
              </a:rPr>
              <a:t>s</a:t>
            </a:r>
            <a:r>
              <a:rPr sz="3200" spc="-90" dirty="0" smtClean="0">
                <a:latin typeface="Arial"/>
                <a:cs typeface="Arial"/>
              </a:rPr>
              <a:t> </a:t>
            </a:r>
            <a:r>
              <a:rPr sz="3200" spc="30" dirty="0" smtClean="0">
                <a:latin typeface="Arial"/>
                <a:cs typeface="Arial"/>
              </a:rPr>
              <a:t>m</a:t>
            </a:r>
            <a:r>
              <a:rPr sz="3200" spc="20" dirty="0" smtClean="0">
                <a:latin typeface="Arial"/>
                <a:cs typeface="Arial"/>
              </a:rPr>
              <a:t>u</a:t>
            </a:r>
            <a:r>
              <a:rPr sz="3200" spc="0" dirty="0" smtClean="0">
                <a:latin typeface="Arial"/>
                <a:cs typeface="Arial"/>
              </a:rPr>
              <a:t>ch</a:t>
            </a:r>
            <a:r>
              <a:rPr sz="3200" spc="-70" dirty="0" smtClean="0">
                <a:latin typeface="Arial"/>
                <a:cs typeface="Arial"/>
              </a:rPr>
              <a:t> </a:t>
            </a:r>
            <a:r>
              <a:rPr sz="3200" spc="0" dirty="0" smtClean="0">
                <a:latin typeface="Arial"/>
                <a:cs typeface="Arial"/>
              </a:rPr>
              <a:t>t</a:t>
            </a:r>
            <a:r>
              <a:rPr sz="3200" spc="20" dirty="0" smtClean="0">
                <a:latin typeface="Arial"/>
                <a:cs typeface="Arial"/>
              </a:rPr>
              <a:t>e</a:t>
            </a:r>
            <a:r>
              <a:rPr sz="3200" spc="30" dirty="0" smtClean="0">
                <a:latin typeface="Arial"/>
                <a:cs typeface="Arial"/>
              </a:rPr>
              <a:t>rr</a:t>
            </a:r>
            <a:r>
              <a:rPr sz="3200" spc="-15" dirty="0" smtClean="0">
                <a:latin typeface="Arial"/>
                <a:cs typeface="Arial"/>
              </a:rPr>
              <a:t>i</a:t>
            </a:r>
            <a:r>
              <a:rPr sz="3200" spc="0" dirty="0" smtClean="0">
                <a:latin typeface="Arial"/>
                <a:cs typeface="Arial"/>
              </a:rPr>
              <a:t>t</a:t>
            </a:r>
            <a:r>
              <a:rPr sz="3200" spc="20" dirty="0" smtClean="0">
                <a:latin typeface="Arial"/>
                <a:cs typeface="Arial"/>
              </a:rPr>
              <a:t>o</a:t>
            </a:r>
            <a:r>
              <a:rPr sz="3200" spc="30" dirty="0" smtClean="0">
                <a:latin typeface="Arial"/>
                <a:cs typeface="Arial"/>
              </a:rPr>
              <a:t>r</a:t>
            </a:r>
            <a:r>
              <a:rPr sz="3200" spc="0" dirty="0" smtClean="0">
                <a:latin typeface="Arial"/>
                <a:cs typeface="Arial"/>
              </a:rPr>
              <a:t>y</a:t>
            </a:r>
            <a:r>
              <a:rPr sz="3200" spc="-190" dirty="0" smtClean="0">
                <a:latin typeface="Arial"/>
                <a:cs typeface="Arial"/>
              </a:rPr>
              <a:t> </a:t>
            </a:r>
            <a:r>
              <a:rPr sz="3200" spc="20" dirty="0" smtClean="0">
                <a:latin typeface="Arial"/>
                <a:cs typeface="Arial"/>
              </a:rPr>
              <a:t>a</a:t>
            </a:r>
            <a:r>
              <a:rPr sz="3200" spc="0" dirty="0" smtClean="0">
                <a:latin typeface="Arial"/>
                <a:cs typeface="Arial"/>
              </a:rPr>
              <a:t>s </a:t>
            </a:r>
            <a:r>
              <a:rPr sz="3200" spc="20" dirty="0" smtClean="0">
                <a:latin typeface="Arial"/>
                <a:cs typeface="Arial"/>
              </a:rPr>
              <a:t>po</a:t>
            </a:r>
            <a:r>
              <a:rPr sz="3200" spc="0" dirty="0" smtClean="0">
                <a:latin typeface="Arial"/>
                <a:cs typeface="Arial"/>
              </a:rPr>
              <a:t>ss</a:t>
            </a:r>
            <a:r>
              <a:rPr sz="3200" spc="-15" dirty="0" smtClean="0">
                <a:latin typeface="Arial"/>
                <a:cs typeface="Arial"/>
              </a:rPr>
              <a:t>i</a:t>
            </a:r>
            <a:r>
              <a:rPr sz="3200" spc="20" dirty="0" smtClean="0">
                <a:latin typeface="Arial"/>
                <a:cs typeface="Arial"/>
              </a:rPr>
              <a:t>b</a:t>
            </a:r>
            <a:r>
              <a:rPr sz="3200" spc="-15" dirty="0" smtClean="0">
                <a:latin typeface="Arial"/>
                <a:cs typeface="Arial"/>
              </a:rPr>
              <a:t>l</a:t>
            </a:r>
            <a:r>
              <a:rPr sz="3200" spc="20" dirty="0" smtClean="0">
                <a:latin typeface="Arial"/>
                <a:cs typeface="Arial"/>
              </a:rPr>
              <a:t>e</a:t>
            </a:r>
            <a:r>
              <a:rPr sz="3200" spc="-10" dirty="0" smtClean="0">
                <a:latin typeface="Arial"/>
                <a:cs typeface="Arial"/>
              </a:rPr>
              <a:t>.</a:t>
            </a:r>
            <a:endParaRPr sz="3200" dirty="0">
              <a:latin typeface="Arial"/>
              <a:cs typeface="Arial"/>
            </a:endParaRPr>
          </a:p>
        </p:txBody>
      </p:sp>
      <p:sp>
        <p:nvSpPr>
          <p:cNvPr id="4" name="object 4"/>
          <p:cNvSpPr/>
          <p:nvPr/>
        </p:nvSpPr>
        <p:spPr>
          <a:xfrm>
            <a:off x="2755900" y="2171699"/>
            <a:ext cx="4635500" cy="4610099"/>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txBox="1">
            <a:spLocks noGrp="1"/>
          </p:cNvSpPr>
          <p:nvPr>
            <p:ph type="sldNum" sz="quarter" idx="11"/>
          </p:nvPr>
        </p:nvSpPr>
        <p:spPr>
          <a:prstGeom prst="rect">
            <a:avLst/>
          </a:prstGeom>
        </p:spPr>
        <p:txBody>
          <a:bodyPr vert="horz" wrap="square" lIns="0" tIns="0" rIns="0" bIns="0" rtlCol="0">
            <a:noAutofit/>
          </a:bodyPr>
          <a:lstStyle/>
          <a:p>
            <a:pPr marL="114300">
              <a:lnSpc>
                <a:spcPct val="100000"/>
              </a:lnSpc>
            </a:pPr>
            <a:fld id="{81D60167-4931-47E6-BA6A-407CBD079E47}" type="slidenum">
              <a:rPr sz="1200" dirty="0" smtClean="0">
                <a:solidFill>
                  <a:srgbClr val="898989"/>
                </a:solidFill>
                <a:latin typeface="Arial"/>
                <a:cs typeface="Arial"/>
              </a:rPr>
              <a:t>5</a:t>
            </a:fld>
            <a:endParaRPr sz="1200">
              <a:latin typeface="Arial"/>
              <a:cs typeface="Aria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583565">
              <a:lnSpc>
                <a:spcPct val="100000"/>
              </a:lnSpc>
            </a:pPr>
            <a:r>
              <a:rPr sz="4400" spc="-35" dirty="0" smtClean="0">
                <a:latin typeface="Arial"/>
                <a:cs typeface="Arial"/>
              </a:rPr>
              <a:t>A</a:t>
            </a:r>
            <a:r>
              <a:rPr sz="4400" spc="20" dirty="0" smtClean="0">
                <a:latin typeface="Arial"/>
                <a:cs typeface="Arial"/>
              </a:rPr>
              <a:t>l</a:t>
            </a:r>
            <a:r>
              <a:rPr sz="4400" spc="-50" dirty="0" smtClean="0">
                <a:latin typeface="Arial"/>
                <a:cs typeface="Arial"/>
              </a:rPr>
              <a:t>ph</a:t>
            </a:r>
            <a:r>
              <a:rPr sz="4400" spc="-45" dirty="0" smtClean="0">
                <a:latin typeface="Arial"/>
                <a:cs typeface="Arial"/>
              </a:rPr>
              <a:t>a</a:t>
            </a:r>
            <a:r>
              <a:rPr sz="4400" spc="30" dirty="0" smtClean="0">
                <a:latin typeface="Arial"/>
                <a:cs typeface="Arial"/>
              </a:rPr>
              <a:t>-</a:t>
            </a:r>
            <a:r>
              <a:rPr sz="4400" spc="-50" dirty="0" smtClean="0">
                <a:latin typeface="Arial"/>
                <a:cs typeface="Arial"/>
              </a:rPr>
              <a:t>be</a:t>
            </a:r>
            <a:r>
              <a:rPr sz="4400" spc="-25" dirty="0" smtClean="0">
                <a:latin typeface="Arial"/>
                <a:cs typeface="Arial"/>
              </a:rPr>
              <a:t>t</a:t>
            </a:r>
            <a:r>
              <a:rPr sz="4400" spc="0" dirty="0" smtClean="0">
                <a:latin typeface="Arial"/>
                <a:cs typeface="Arial"/>
              </a:rPr>
              <a:t>a</a:t>
            </a:r>
            <a:r>
              <a:rPr sz="4400" spc="225" dirty="0" smtClean="0">
                <a:latin typeface="Arial"/>
                <a:cs typeface="Arial"/>
              </a:rPr>
              <a:t> </a:t>
            </a:r>
            <a:r>
              <a:rPr sz="4400" spc="-50" dirty="0" smtClean="0">
                <a:latin typeface="Arial"/>
                <a:cs typeface="Arial"/>
              </a:rPr>
              <a:t>p</a:t>
            </a:r>
            <a:r>
              <a:rPr sz="4400" spc="30" dirty="0" smtClean="0">
                <a:latin typeface="Arial"/>
                <a:cs typeface="Arial"/>
              </a:rPr>
              <a:t>r</a:t>
            </a:r>
            <a:r>
              <a:rPr sz="4400" spc="-50" dirty="0" smtClean="0">
                <a:latin typeface="Arial"/>
                <a:cs typeface="Arial"/>
              </a:rPr>
              <a:t>un</a:t>
            </a:r>
            <a:r>
              <a:rPr sz="4400" spc="20" dirty="0" smtClean="0">
                <a:latin typeface="Arial"/>
                <a:cs typeface="Arial"/>
              </a:rPr>
              <a:t>i</a:t>
            </a:r>
            <a:r>
              <a:rPr sz="4400" spc="-50" dirty="0" smtClean="0">
                <a:latin typeface="Arial"/>
                <a:cs typeface="Arial"/>
              </a:rPr>
              <a:t>n</a:t>
            </a:r>
            <a:r>
              <a:rPr sz="4400" spc="0" dirty="0" smtClean="0">
                <a:latin typeface="Arial"/>
                <a:cs typeface="Arial"/>
              </a:rPr>
              <a:t>g</a:t>
            </a:r>
            <a:r>
              <a:rPr sz="4400" spc="130" dirty="0" smtClean="0">
                <a:latin typeface="Arial"/>
                <a:cs typeface="Arial"/>
              </a:rPr>
              <a:t> </a:t>
            </a:r>
            <a:r>
              <a:rPr sz="4400" spc="-40" dirty="0" smtClean="0">
                <a:latin typeface="Arial"/>
                <a:cs typeface="Arial"/>
              </a:rPr>
              <a:t>f</a:t>
            </a:r>
            <a:r>
              <a:rPr sz="4400" spc="-50" dirty="0" smtClean="0">
                <a:latin typeface="Arial"/>
                <a:cs typeface="Arial"/>
              </a:rPr>
              <a:t>o</a:t>
            </a:r>
            <a:r>
              <a:rPr sz="4400" spc="0" dirty="0" smtClean="0">
                <a:latin typeface="Arial"/>
                <a:cs typeface="Arial"/>
              </a:rPr>
              <a:t>r</a:t>
            </a:r>
            <a:r>
              <a:rPr sz="4400" spc="105" dirty="0" smtClean="0">
                <a:latin typeface="Arial"/>
                <a:cs typeface="Arial"/>
              </a:rPr>
              <a:t> </a:t>
            </a:r>
            <a:r>
              <a:rPr sz="4400" spc="-60" dirty="0" smtClean="0">
                <a:latin typeface="Arial"/>
                <a:cs typeface="Arial"/>
              </a:rPr>
              <a:t>G</a:t>
            </a:r>
            <a:r>
              <a:rPr sz="4400" spc="-50" dirty="0" smtClean="0">
                <a:latin typeface="Arial"/>
                <a:cs typeface="Arial"/>
              </a:rPr>
              <a:t>o?</a:t>
            </a:r>
            <a:endParaRPr sz="4400">
              <a:latin typeface="Arial"/>
              <a:cs typeface="Arial"/>
            </a:endParaRPr>
          </a:p>
        </p:txBody>
      </p:sp>
      <p:sp>
        <p:nvSpPr>
          <p:cNvPr id="4" name="object 4"/>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50</a:t>
            </a:fld>
            <a:endParaRPr sz="1200">
              <a:latin typeface="Arial"/>
              <a:cs typeface="Arial"/>
            </a:endParaRPr>
          </a:p>
        </p:txBody>
      </p:sp>
      <p:sp>
        <p:nvSpPr>
          <p:cNvPr id="3" name="object 3"/>
          <p:cNvSpPr txBox="1"/>
          <p:nvPr/>
        </p:nvSpPr>
        <p:spPr>
          <a:xfrm>
            <a:off x="535940" y="1633220"/>
            <a:ext cx="8379460" cy="4081780"/>
          </a:xfrm>
          <a:prstGeom prst="rect">
            <a:avLst/>
          </a:prstGeom>
        </p:spPr>
        <p:txBody>
          <a:bodyPr vert="horz" wrap="square" lIns="0" tIns="0" rIns="0" bIns="0" rtlCol="0">
            <a:noAutofit/>
          </a:bodyPr>
          <a:lstStyle/>
          <a:p>
            <a:pPr marL="469900" indent="-457200">
              <a:lnSpc>
                <a:spcPct val="100000"/>
              </a:lnSpc>
              <a:buFont typeface="Wingdings" panose="05000000000000000000" pitchFamily="2" charset="2"/>
              <a:buChar char="Ø"/>
              <a:tabLst>
                <a:tab pos="354965" algn="l"/>
              </a:tabLst>
            </a:pPr>
            <a:r>
              <a:rPr sz="3200" spc="-60" dirty="0" smtClean="0">
                <a:latin typeface="Arial"/>
                <a:cs typeface="Arial"/>
              </a:rPr>
              <a:t>B</a:t>
            </a:r>
            <a:r>
              <a:rPr sz="3200" spc="30" dirty="0" smtClean="0">
                <a:latin typeface="Arial"/>
                <a:cs typeface="Arial"/>
              </a:rPr>
              <a:t>r</a:t>
            </a:r>
            <a:r>
              <a:rPr sz="3200" spc="20" dirty="0" smtClean="0">
                <a:latin typeface="Arial"/>
                <a:cs typeface="Arial"/>
              </a:rPr>
              <a:t>an</a:t>
            </a:r>
            <a:r>
              <a:rPr sz="3200" spc="0" dirty="0" smtClean="0">
                <a:latin typeface="Arial"/>
                <a:cs typeface="Arial"/>
              </a:rPr>
              <a:t>c</a:t>
            </a:r>
            <a:r>
              <a:rPr sz="3200" spc="20" dirty="0" smtClean="0">
                <a:latin typeface="Arial"/>
                <a:cs typeface="Arial"/>
              </a:rPr>
              <a:t>h</a:t>
            </a:r>
            <a:r>
              <a:rPr sz="3200" spc="-15" dirty="0" smtClean="0">
                <a:latin typeface="Arial"/>
                <a:cs typeface="Arial"/>
              </a:rPr>
              <a:t>i</a:t>
            </a:r>
            <a:r>
              <a:rPr sz="3200" spc="20" dirty="0" smtClean="0">
                <a:latin typeface="Arial"/>
                <a:cs typeface="Arial"/>
              </a:rPr>
              <a:t>n</a:t>
            </a:r>
            <a:r>
              <a:rPr sz="3200" spc="0" dirty="0" smtClean="0">
                <a:latin typeface="Arial"/>
                <a:cs typeface="Arial"/>
              </a:rPr>
              <a:t>g</a:t>
            </a:r>
            <a:r>
              <a:rPr sz="3200" spc="-70" dirty="0" smtClean="0">
                <a:latin typeface="Arial"/>
                <a:cs typeface="Arial"/>
              </a:rPr>
              <a:t> </a:t>
            </a:r>
            <a:r>
              <a:rPr sz="3200" spc="0" dirty="0" smtClean="0">
                <a:latin typeface="Arial"/>
                <a:cs typeface="Arial"/>
              </a:rPr>
              <a:t>f</a:t>
            </a:r>
            <a:r>
              <a:rPr sz="3200" spc="20" dirty="0" smtClean="0">
                <a:latin typeface="Arial"/>
                <a:cs typeface="Arial"/>
              </a:rPr>
              <a:t>a</a:t>
            </a:r>
            <a:r>
              <a:rPr sz="3200" spc="-20" dirty="0" smtClean="0">
                <a:latin typeface="Arial"/>
                <a:cs typeface="Arial"/>
              </a:rPr>
              <a:t>c</a:t>
            </a:r>
            <a:r>
              <a:rPr sz="3200" spc="0" dirty="0" smtClean="0">
                <a:latin typeface="Arial"/>
                <a:cs typeface="Arial"/>
              </a:rPr>
              <a:t>t</a:t>
            </a:r>
            <a:r>
              <a:rPr sz="3200" spc="20" dirty="0" smtClean="0">
                <a:latin typeface="Arial"/>
                <a:cs typeface="Arial"/>
              </a:rPr>
              <a:t>o</a:t>
            </a:r>
            <a:r>
              <a:rPr sz="3200" spc="0" dirty="0" smtClean="0">
                <a:latin typeface="Arial"/>
                <a:cs typeface="Arial"/>
              </a:rPr>
              <a:t>r</a:t>
            </a:r>
            <a:r>
              <a:rPr sz="3200" spc="-55" dirty="0" smtClean="0">
                <a:latin typeface="Arial"/>
                <a:cs typeface="Arial"/>
              </a:rPr>
              <a:t> </a:t>
            </a:r>
            <a:r>
              <a:rPr sz="3200" spc="0" dirty="0" smtClean="0">
                <a:latin typeface="Arial"/>
                <a:cs typeface="Arial"/>
              </a:rPr>
              <a:t>f</a:t>
            </a:r>
            <a:r>
              <a:rPr sz="3200" spc="20" dirty="0" smtClean="0">
                <a:latin typeface="Arial"/>
                <a:cs typeface="Arial"/>
              </a:rPr>
              <a:t>o</a:t>
            </a:r>
            <a:r>
              <a:rPr sz="3200" spc="0" dirty="0" smtClean="0">
                <a:latin typeface="Arial"/>
                <a:cs typeface="Arial"/>
              </a:rPr>
              <a:t>r</a:t>
            </a:r>
            <a:r>
              <a:rPr sz="3200" spc="-55" dirty="0" smtClean="0">
                <a:latin typeface="Arial"/>
                <a:cs typeface="Arial"/>
              </a:rPr>
              <a:t> </a:t>
            </a:r>
            <a:r>
              <a:rPr sz="3200" spc="-15" dirty="0" smtClean="0">
                <a:latin typeface="Arial"/>
                <a:cs typeface="Arial"/>
              </a:rPr>
              <a:t>G</a:t>
            </a:r>
            <a:r>
              <a:rPr sz="3200" spc="0" dirty="0" smtClean="0">
                <a:latin typeface="Arial"/>
                <a:cs typeface="Arial"/>
              </a:rPr>
              <a:t>o</a:t>
            </a:r>
            <a:r>
              <a:rPr sz="3200" spc="-70" dirty="0" smtClean="0">
                <a:latin typeface="Arial"/>
                <a:cs typeface="Arial"/>
              </a:rPr>
              <a:t> </a:t>
            </a:r>
            <a:r>
              <a:rPr sz="3200" spc="-15" dirty="0" smtClean="0">
                <a:latin typeface="Arial"/>
                <a:cs typeface="Arial"/>
              </a:rPr>
              <a:t>i</a:t>
            </a:r>
            <a:r>
              <a:rPr sz="3200" spc="0" dirty="0" smtClean="0">
                <a:latin typeface="Arial"/>
                <a:cs typeface="Arial"/>
              </a:rPr>
              <a:t>s</a:t>
            </a:r>
            <a:r>
              <a:rPr sz="3200" spc="10" dirty="0" smtClean="0">
                <a:latin typeface="Arial"/>
                <a:cs typeface="Arial"/>
              </a:rPr>
              <a:t> </a:t>
            </a:r>
            <a:r>
              <a:rPr sz="3200" spc="0" dirty="0" smtClean="0">
                <a:latin typeface="Arial"/>
                <a:cs typeface="Arial"/>
              </a:rPr>
              <a:t>t</a:t>
            </a:r>
            <a:r>
              <a:rPr sz="3200" spc="20" dirty="0" smtClean="0">
                <a:latin typeface="Arial"/>
                <a:cs typeface="Arial"/>
              </a:rPr>
              <a:t>o</a:t>
            </a:r>
            <a:r>
              <a:rPr sz="3200" spc="0" dirty="0" smtClean="0">
                <a:latin typeface="Arial"/>
                <a:cs typeface="Arial"/>
              </a:rPr>
              <a:t>o</a:t>
            </a:r>
            <a:r>
              <a:rPr sz="3200" spc="-70" dirty="0" smtClean="0">
                <a:latin typeface="Arial"/>
                <a:cs typeface="Arial"/>
              </a:rPr>
              <a:t> </a:t>
            </a:r>
            <a:r>
              <a:rPr sz="3200" spc="-15" dirty="0" smtClean="0">
                <a:latin typeface="Arial"/>
                <a:cs typeface="Arial"/>
              </a:rPr>
              <a:t>l</a:t>
            </a:r>
            <a:r>
              <a:rPr sz="3200" spc="20" dirty="0" smtClean="0">
                <a:latin typeface="Arial"/>
                <a:cs typeface="Arial"/>
              </a:rPr>
              <a:t>a</a:t>
            </a:r>
            <a:r>
              <a:rPr sz="3200" spc="30" dirty="0" smtClean="0">
                <a:latin typeface="Arial"/>
                <a:cs typeface="Arial"/>
              </a:rPr>
              <a:t>r</a:t>
            </a:r>
            <a:r>
              <a:rPr sz="3200" spc="20" dirty="0" smtClean="0">
                <a:latin typeface="Arial"/>
                <a:cs typeface="Arial"/>
              </a:rPr>
              <a:t>g</a:t>
            </a:r>
            <a:r>
              <a:rPr sz="3200" spc="0" dirty="0" smtClean="0">
                <a:latin typeface="Arial"/>
                <a:cs typeface="Arial"/>
              </a:rPr>
              <a:t>e</a:t>
            </a:r>
            <a:endParaRPr sz="3200" dirty="0">
              <a:latin typeface="Arial"/>
              <a:cs typeface="Arial"/>
            </a:endParaRPr>
          </a:p>
          <a:p>
            <a:pPr marL="171450" indent="-171450">
              <a:lnSpc>
                <a:spcPts val="650"/>
              </a:lnSpc>
              <a:spcBef>
                <a:spcPts val="10"/>
              </a:spcBef>
              <a:buFont typeface="Wingdings" panose="05000000000000000000" pitchFamily="2" charset="2"/>
              <a:buChar char="Ø"/>
            </a:pPr>
            <a:endParaRPr sz="650" dirty="0"/>
          </a:p>
          <a:p>
            <a:pPr marL="927100" lvl="1" indent="-457200">
              <a:lnSpc>
                <a:spcPct val="100000"/>
              </a:lnSpc>
              <a:buFont typeface="Wingdings" panose="05000000000000000000" pitchFamily="2" charset="2"/>
              <a:buChar char="Ø"/>
              <a:tabLst>
                <a:tab pos="762000" algn="l"/>
              </a:tabLst>
            </a:pPr>
            <a:r>
              <a:rPr sz="2800" spc="40" dirty="0" smtClean="0">
                <a:latin typeface="Arial"/>
                <a:cs typeface="Arial"/>
              </a:rPr>
              <a:t>25</a:t>
            </a:r>
            <a:r>
              <a:rPr sz="2800" spc="0" dirty="0" smtClean="0">
                <a:latin typeface="Arial"/>
                <a:cs typeface="Arial"/>
              </a:rPr>
              <a:t>0</a:t>
            </a:r>
            <a:r>
              <a:rPr sz="2800" spc="-40" dirty="0" smtClean="0">
                <a:latin typeface="Arial"/>
                <a:cs typeface="Arial"/>
              </a:rPr>
              <a:t> </a:t>
            </a:r>
            <a:r>
              <a:rPr sz="2800" spc="-35" dirty="0" smtClean="0">
                <a:latin typeface="Arial"/>
                <a:cs typeface="Arial"/>
              </a:rPr>
              <a:t>m</a:t>
            </a:r>
            <a:r>
              <a:rPr sz="2800" spc="40" dirty="0" smtClean="0">
                <a:latin typeface="Arial"/>
                <a:cs typeface="Arial"/>
              </a:rPr>
              <a:t>o</a:t>
            </a:r>
            <a:r>
              <a:rPr sz="2800" spc="0" dirty="0" smtClean="0">
                <a:latin typeface="Arial"/>
                <a:cs typeface="Arial"/>
              </a:rPr>
              <a:t>v</a:t>
            </a:r>
            <a:r>
              <a:rPr sz="2800" spc="40" dirty="0" smtClean="0">
                <a:latin typeface="Arial"/>
                <a:cs typeface="Arial"/>
              </a:rPr>
              <a:t>e</a:t>
            </a:r>
            <a:r>
              <a:rPr sz="2800" spc="0" dirty="0" smtClean="0">
                <a:latin typeface="Arial"/>
                <a:cs typeface="Arial"/>
              </a:rPr>
              <a:t>s</a:t>
            </a:r>
            <a:r>
              <a:rPr sz="2800" spc="-80" dirty="0" smtClean="0">
                <a:latin typeface="Arial"/>
                <a:cs typeface="Arial"/>
              </a:rPr>
              <a:t> </a:t>
            </a:r>
            <a:r>
              <a:rPr sz="2800" spc="40" dirty="0" smtClean="0">
                <a:latin typeface="Arial"/>
                <a:cs typeface="Arial"/>
              </a:rPr>
              <a:t>o</a:t>
            </a:r>
            <a:r>
              <a:rPr sz="2800" spc="0" dirty="0" smtClean="0">
                <a:latin typeface="Arial"/>
                <a:cs typeface="Arial"/>
              </a:rPr>
              <a:t>n</a:t>
            </a:r>
            <a:r>
              <a:rPr sz="2800" spc="-40" dirty="0" smtClean="0">
                <a:latin typeface="Arial"/>
                <a:cs typeface="Arial"/>
              </a:rPr>
              <a:t> </a:t>
            </a:r>
            <a:r>
              <a:rPr sz="2800" spc="40" dirty="0" smtClean="0">
                <a:latin typeface="Arial"/>
                <a:cs typeface="Arial"/>
              </a:rPr>
              <a:t>a</a:t>
            </a:r>
            <a:r>
              <a:rPr sz="2800" spc="0" dirty="0" smtClean="0">
                <a:latin typeface="Arial"/>
                <a:cs typeface="Arial"/>
              </a:rPr>
              <a:t>v</a:t>
            </a:r>
            <a:r>
              <a:rPr sz="2800" spc="40" dirty="0" smtClean="0">
                <a:latin typeface="Arial"/>
                <a:cs typeface="Arial"/>
              </a:rPr>
              <a:t>e</a:t>
            </a:r>
            <a:r>
              <a:rPr sz="2800" spc="-35" dirty="0" smtClean="0">
                <a:latin typeface="Arial"/>
                <a:cs typeface="Arial"/>
              </a:rPr>
              <a:t>r</a:t>
            </a:r>
            <a:r>
              <a:rPr sz="2800" spc="40" dirty="0" smtClean="0">
                <a:latin typeface="Arial"/>
                <a:cs typeface="Arial"/>
              </a:rPr>
              <a:t>ag</a:t>
            </a:r>
            <a:r>
              <a:rPr sz="2800" spc="0" dirty="0" smtClean="0">
                <a:latin typeface="Arial"/>
                <a:cs typeface="Arial"/>
              </a:rPr>
              <a:t>e</a:t>
            </a:r>
            <a:endParaRPr sz="2800" dirty="0">
              <a:latin typeface="Arial"/>
              <a:cs typeface="Arial"/>
            </a:endParaRPr>
          </a:p>
          <a:p>
            <a:pPr marL="628650" lvl="1" indent="-171450">
              <a:lnSpc>
                <a:spcPts val="900"/>
              </a:lnSpc>
              <a:buFont typeface="Wingdings" panose="05000000000000000000" pitchFamily="2" charset="2"/>
              <a:buChar char="Ø"/>
            </a:pPr>
            <a:endParaRPr sz="900" dirty="0"/>
          </a:p>
          <a:p>
            <a:pPr marL="927100" marR="1370965" lvl="1" indent="-457200">
              <a:lnSpc>
                <a:spcPts val="3300"/>
              </a:lnSpc>
              <a:buFont typeface="Wingdings" panose="05000000000000000000" pitchFamily="2" charset="2"/>
              <a:buChar char="Ø"/>
              <a:tabLst>
                <a:tab pos="762000" algn="l"/>
              </a:tabLst>
            </a:pPr>
            <a:r>
              <a:rPr sz="2800" spc="-5" dirty="0" smtClean="0">
                <a:latin typeface="Arial"/>
                <a:cs typeface="Arial"/>
              </a:rPr>
              <a:t>O</a:t>
            </a:r>
            <a:r>
              <a:rPr sz="2800" spc="-45" dirty="0" smtClean="0">
                <a:latin typeface="Arial"/>
                <a:cs typeface="Arial"/>
              </a:rPr>
              <a:t>r</a:t>
            </a:r>
            <a:r>
              <a:rPr sz="2800" spc="40" dirty="0" smtClean="0">
                <a:latin typeface="Arial"/>
                <a:cs typeface="Arial"/>
              </a:rPr>
              <a:t>de</a:t>
            </a:r>
            <a:r>
              <a:rPr sz="2800" spc="0" dirty="0" smtClean="0">
                <a:latin typeface="Arial"/>
                <a:cs typeface="Arial"/>
              </a:rPr>
              <a:t>r</a:t>
            </a:r>
            <a:r>
              <a:rPr sz="2800" spc="-15" dirty="0" smtClean="0">
                <a:latin typeface="Arial"/>
                <a:cs typeface="Arial"/>
              </a:rPr>
              <a:t> </a:t>
            </a:r>
            <a:r>
              <a:rPr sz="2800" spc="40" dirty="0" smtClean="0">
                <a:latin typeface="Arial"/>
                <a:cs typeface="Arial"/>
              </a:rPr>
              <a:t>o</a:t>
            </a:r>
            <a:r>
              <a:rPr sz="2800" spc="-10" dirty="0" smtClean="0">
                <a:latin typeface="Arial"/>
                <a:cs typeface="Arial"/>
              </a:rPr>
              <a:t>f</a:t>
            </a:r>
            <a:r>
              <a:rPr sz="2800" spc="-60" dirty="0" smtClean="0">
                <a:latin typeface="Arial"/>
                <a:cs typeface="Arial"/>
              </a:rPr>
              <a:t> </a:t>
            </a:r>
            <a:r>
              <a:rPr sz="2800" spc="-35" dirty="0" smtClean="0">
                <a:latin typeface="Arial"/>
                <a:cs typeface="Arial"/>
              </a:rPr>
              <a:t>m</a:t>
            </a:r>
            <a:r>
              <a:rPr sz="2800" spc="40" dirty="0" smtClean="0">
                <a:latin typeface="Arial"/>
                <a:cs typeface="Arial"/>
              </a:rPr>
              <a:t>agn</a:t>
            </a:r>
            <a:r>
              <a:rPr sz="2800" spc="-25" dirty="0" smtClean="0">
                <a:latin typeface="Arial"/>
                <a:cs typeface="Arial"/>
              </a:rPr>
              <a:t>i</a:t>
            </a:r>
            <a:r>
              <a:rPr sz="2800" spc="10" dirty="0" smtClean="0">
                <a:latin typeface="Arial"/>
                <a:cs typeface="Arial"/>
              </a:rPr>
              <a:t>t</a:t>
            </a:r>
            <a:r>
              <a:rPr sz="2800" spc="40" dirty="0" smtClean="0">
                <a:latin typeface="Arial"/>
                <a:cs typeface="Arial"/>
              </a:rPr>
              <a:t>ud</a:t>
            </a:r>
            <a:r>
              <a:rPr sz="2800" spc="0" dirty="0" smtClean="0">
                <a:latin typeface="Arial"/>
                <a:cs typeface="Arial"/>
              </a:rPr>
              <a:t>e</a:t>
            </a:r>
            <a:r>
              <a:rPr sz="2800" spc="-135" dirty="0" smtClean="0">
                <a:latin typeface="Arial"/>
                <a:cs typeface="Arial"/>
              </a:rPr>
              <a:t> </a:t>
            </a:r>
            <a:r>
              <a:rPr sz="2800" spc="40" dirty="0" smtClean="0">
                <a:latin typeface="Arial"/>
                <a:cs typeface="Arial"/>
              </a:rPr>
              <a:t>g</a:t>
            </a:r>
            <a:r>
              <a:rPr sz="2800" spc="-35" dirty="0" smtClean="0">
                <a:latin typeface="Arial"/>
                <a:cs typeface="Arial"/>
              </a:rPr>
              <a:t>r</a:t>
            </a:r>
            <a:r>
              <a:rPr sz="2800" spc="40" dirty="0" smtClean="0">
                <a:latin typeface="Arial"/>
                <a:cs typeface="Arial"/>
              </a:rPr>
              <a:t>ea</a:t>
            </a:r>
            <a:r>
              <a:rPr sz="2800" spc="20" dirty="0" smtClean="0">
                <a:latin typeface="Arial"/>
                <a:cs typeface="Arial"/>
              </a:rPr>
              <a:t>t</a:t>
            </a:r>
            <a:r>
              <a:rPr sz="2800" spc="40" dirty="0" smtClean="0">
                <a:latin typeface="Arial"/>
                <a:cs typeface="Arial"/>
              </a:rPr>
              <a:t>e</a:t>
            </a:r>
            <a:r>
              <a:rPr sz="2800" spc="0" dirty="0" smtClean="0">
                <a:latin typeface="Arial"/>
                <a:cs typeface="Arial"/>
              </a:rPr>
              <a:t>r</a:t>
            </a:r>
            <a:r>
              <a:rPr sz="2800" spc="-215" dirty="0" smtClean="0">
                <a:latin typeface="Arial"/>
                <a:cs typeface="Arial"/>
              </a:rPr>
              <a:t> </a:t>
            </a:r>
            <a:r>
              <a:rPr sz="2800" spc="10" dirty="0" smtClean="0">
                <a:latin typeface="Arial"/>
                <a:cs typeface="Arial"/>
              </a:rPr>
              <a:t>t</a:t>
            </a:r>
            <a:r>
              <a:rPr sz="2800" spc="40" dirty="0" smtClean="0">
                <a:latin typeface="Arial"/>
                <a:cs typeface="Arial"/>
              </a:rPr>
              <a:t>ha</a:t>
            </a:r>
            <a:r>
              <a:rPr sz="2800" spc="0" dirty="0" smtClean="0">
                <a:latin typeface="Arial"/>
                <a:cs typeface="Arial"/>
              </a:rPr>
              <a:t>n</a:t>
            </a:r>
            <a:r>
              <a:rPr sz="2800" spc="-40" dirty="0" smtClean="0">
                <a:latin typeface="Arial"/>
                <a:cs typeface="Arial"/>
              </a:rPr>
              <a:t> </a:t>
            </a:r>
            <a:r>
              <a:rPr sz="2800" spc="10" dirty="0" smtClean="0">
                <a:latin typeface="Arial"/>
                <a:cs typeface="Arial"/>
              </a:rPr>
              <a:t>t</a:t>
            </a:r>
            <a:r>
              <a:rPr sz="2800" spc="40" dirty="0" smtClean="0">
                <a:latin typeface="Arial"/>
                <a:cs typeface="Arial"/>
              </a:rPr>
              <a:t>he b</a:t>
            </a:r>
            <a:r>
              <a:rPr sz="2800" spc="-35" dirty="0" smtClean="0">
                <a:latin typeface="Arial"/>
                <a:cs typeface="Arial"/>
              </a:rPr>
              <a:t>r</a:t>
            </a:r>
            <a:r>
              <a:rPr sz="2800" spc="40" dirty="0" smtClean="0">
                <a:latin typeface="Arial"/>
                <a:cs typeface="Arial"/>
              </a:rPr>
              <a:t>an</a:t>
            </a:r>
            <a:r>
              <a:rPr sz="2800" spc="0" dirty="0" smtClean="0">
                <a:latin typeface="Arial"/>
                <a:cs typeface="Arial"/>
              </a:rPr>
              <a:t>c</a:t>
            </a:r>
            <a:r>
              <a:rPr sz="2800" spc="40" dirty="0" smtClean="0">
                <a:latin typeface="Arial"/>
                <a:cs typeface="Arial"/>
              </a:rPr>
              <a:t>h</a:t>
            </a:r>
            <a:r>
              <a:rPr sz="2800" spc="-25" dirty="0" smtClean="0">
                <a:latin typeface="Arial"/>
                <a:cs typeface="Arial"/>
              </a:rPr>
              <a:t>i</a:t>
            </a:r>
            <a:r>
              <a:rPr sz="2800" spc="40" dirty="0" smtClean="0">
                <a:latin typeface="Arial"/>
                <a:cs typeface="Arial"/>
              </a:rPr>
              <a:t>n</a:t>
            </a:r>
            <a:r>
              <a:rPr sz="2800" spc="0" dirty="0" smtClean="0">
                <a:latin typeface="Arial"/>
                <a:cs typeface="Arial"/>
              </a:rPr>
              <a:t>g</a:t>
            </a:r>
            <a:r>
              <a:rPr sz="2800" spc="-140" dirty="0" smtClean="0">
                <a:latin typeface="Arial"/>
                <a:cs typeface="Arial"/>
              </a:rPr>
              <a:t> </a:t>
            </a:r>
            <a:r>
              <a:rPr sz="2800" spc="10" dirty="0" smtClean="0">
                <a:latin typeface="Arial"/>
                <a:cs typeface="Arial"/>
              </a:rPr>
              <a:t>f</a:t>
            </a:r>
            <a:r>
              <a:rPr sz="2800" spc="40" dirty="0" smtClean="0">
                <a:latin typeface="Arial"/>
                <a:cs typeface="Arial"/>
              </a:rPr>
              <a:t>a</a:t>
            </a:r>
            <a:r>
              <a:rPr sz="2800" spc="-15" dirty="0" smtClean="0">
                <a:latin typeface="Arial"/>
                <a:cs typeface="Arial"/>
              </a:rPr>
              <a:t>c</a:t>
            </a:r>
            <a:r>
              <a:rPr sz="2800" spc="10" dirty="0" smtClean="0">
                <a:latin typeface="Arial"/>
                <a:cs typeface="Arial"/>
              </a:rPr>
              <a:t>t</a:t>
            </a:r>
            <a:r>
              <a:rPr sz="2800" spc="40" dirty="0" smtClean="0">
                <a:latin typeface="Arial"/>
                <a:cs typeface="Arial"/>
              </a:rPr>
              <a:t>o</a:t>
            </a:r>
            <a:r>
              <a:rPr sz="2800" spc="0" dirty="0" smtClean="0">
                <a:latin typeface="Arial"/>
                <a:cs typeface="Arial"/>
              </a:rPr>
              <a:t>r</a:t>
            </a:r>
            <a:r>
              <a:rPr sz="2800" spc="-114" dirty="0" smtClean="0">
                <a:latin typeface="Arial"/>
                <a:cs typeface="Arial"/>
              </a:rPr>
              <a:t> </a:t>
            </a:r>
            <a:r>
              <a:rPr sz="2800" spc="40" dirty="0" smtClean="0">
                <a:latin typeface="Arial"/>
                <a:cs typeface="Arial"/>
              </a:rPr>
              <a:t>o</a:t>
            </a:r>
            <a:r>
              <a:rPr sz="2800" spc="-10" dirty="0" smtClean="0">
                <a:latin typeface="Arial"/>
                <a:cs typeface="Arial"/>
              </a:rPr>
              <a:t>f</a:t>
            </a:r>
            <a:r>
              <a:rPr sz="2800" spc="-60" dirty="0" smtClean="0">
                <a:latin typeface="Arial"/>
                <a:cs typeface="Arial"/>
              </a:rPr>
              <a:t> </a:t>
            </a:r>
            <a:r>
              <a:rPr sz="2800" spc="40" dirty="0" smtClean="0">
                <a:latin typeface="Arial"/>
                <a:cs typeface="Arial"/>
              </a:rPr>
              <a:t>3</a:t>
            </a:r>
            <a:r>
              <a:rPr sz="2800" spc="0" dirty="0" smtClean="0">
                <a:latin typeface="Arial"/>
                <a:cs typeface="Arial"/>
              </a:rPr>
              <a:t>5</a:t>
            </a:r>
            <a:r>
              <a:rPr sz="2800" spc="-40" dirty="0" smtClean="0">
                <a:latin typeface="Arial"/>
                <a:cs typeface="Arial"/>
              </a:rPr>
              <a:t> </a:t>
            </a:r>
            <a:r>
              <a:rPr sz="2800" spc="10" dirty="0" smtClean="0">
                <a:latin typeface="Arial"/>
                <a:cs typeface="Arial"/>
              </a:rPr>
              <a:t>f</a:t>
            </a:r>
            <a:r>
              <a:rPr sz="2800" spc="40" dirty="0" smtClean="0">
                <a:latin typeface="Arial"/>
                <a:cs typeface="Arial"/>
              </a:rPr>
              <a:t>o</a:t>
            </a:r>
            <a:r>
              <a:rPr sz="2800" spc="0" dirty="0" smtClean="0">
                <a:latin typeface="Arial"/>
                <a:cs typeface="Arial"/>
              </a:rPr>
              <a:t>r</a:t>
            </a:r>
            <a:r>
              <a:rPr sz="2800" spc="-15" dirty="0" smtClean="0">
                <a:latin typeface="Arial"/>
                <a:cs typeface="Arial"/>
              </a:rPr>
              <a:t> </a:t>
            </a:r>
            <a:r>
              <a:rPr sz="2800" spc="0" dirty="0" smtClean="0">
                <a:latin typeface="Arial"/>
                <a:cs typeface="Arial"/>
              </a:rPr>
              <a:t>c</a:t>
            </a:r>
            <a:r>
              <a:rPr sz="2800" spc="40" dirty="0" smtClean="0">
                <a:latin typeface="Arial"/>
                <a:cs typeface="Arial"/>
              </a:rPr>
              <a:t>he</a:t>
            </a:r>
            <a:r>
              <a:rPr sz="2800" spc="0" dirty="0" smtClean="0">
                <a:latin typeface="Arial"/>
                <a:cs typeface="Arial"/>
              </a:rPr>
              <a:t>ss</a:t>
            </a:r>
            <a:endParaRPr sz="2800" dirty="0">
              <a:latin typeface="Arial"/>
              <a:cs typeface="Arial"/>
            </a:endParaRPr>
          </a:p>
          <a:p>
            <a:pPr marL="628650" lvl="1" indent="-171450">
              <a:lnSpc>
                <a:spcPts val="600"/>
              </a:lnSpc>
              <a:spcBef>
                <a:spcPts val="39"/>
              </a:spcBef>
              <a:buFont typeface="Wingdings" panose="05000000000000000000" pitchFamily="2" charset="2"/>
              <a:buChar char="Ø"/>
            </a:pPr>
            <a:endParaRPr sz="600" dirty="0"/>
          </a:p>
          <a:p>
            <a:pPr marL="469900" indent="-457200">
              <a:lnSpc>
                <a:spcPct val="100000"/>
              </a:lnSpc>
              <a:buFont typeface="Wingdings" panose="05000000000000000000" pitchFamily="2" charset="2"/>
              <a:buChar char="Ø"/>
              <a:tabLst>
                <a:tab pos="354965" algn="l"/>
              </a:tabLst>
            </a:pPr>
            <a:r>
              <a:rPr sz="3200" spc="20" dirty="0" smtClean="0">
                <a:latin typeface="Arial"/>
                <a:cs typeface="Arial"/>
              </a:rPr>
              <a:t>La</a:t>
            </a:r>
            <a:r>
              <a:rPr sz="3200" spc="0" dirty="0" smtClean="0">
                <a:latin typeface="Arial"/>
                <a:cs typeface="Arial"/>
              </a:rPr>
              <a:t>ck</a:t>
            </a:r>
            <a:r>
              <a:rPr sz="3200" spc="-90" dirty="0" smtClean="0">
                <a:latin typeface="Arial"/>
                <a:cs typeface="Arial"/>
              </a:rPr>
              <a:t> </a:t>
            </a:r>
            <a:r>
              <a:rPr sz="3200" spc="20" dirty="0" smtClean="0">
                <a:latin typeface="Arial"/>
                <a:cs typeface="Arial"/>
              </a:rPr>
              <a:t>o</a:t>
            </a:r>
            <a:r>
              <a:rPr sz="3200" spc="-10" dirty="0" smtClean="0">
                <a:latin typeface="Arial"/>
                <a:cs typeface="Arial"/>
              </a:rPr>
              <a:t>f</a:t>
            </a:r>
            <a:r>
              <a:rPr sz="3200" spc="20" dirty="0" smtClean="0">
                <a:latin typeface="Arial"/>
                <a:cs typeface="Arial"/>
              </a:rPr>
              <a:t> goo</a:t>
            </a:r>
            <a:r>
              <a:rPr sz="3200" spc="0" dirty="0" smtClean="0">
                <a:latin typeface="Arial"/>
                <a:cs typeface="Arial"/>
              </a:rPr>
              <a:t>d</a:t>
            </a:r>
            <a:r>
              <a:rPr sz="3200" spc="-70" dirty="0" smtClean="0">
                <a:latin typeface="Arial"/>
                <a:cs typeface="Arial"/>
              </a:rPr>
              <a:t> </a:t>
            </a:r>
            <a:r>
              <a:rPr sz="3200" spc="20" dirty="0" smtClean="0">
                <a:latin typeface="Arial"/>
                <a:cs typeface="Arial"/>
              </a:rPr>
              <a:t>e</a:t>
            </a:r>
            <a:r>
              <a:rPr sz="3200" spc="0" dirty="0" smtClean="0">
                <a:latin typeface="Arial"/>
                <a:cs typeface="Arial"/>
              </a:rPr>
              <a:t>v</a:t>
            </a:r>
            <a:r>
              <a:rPr sz="3200" spc="20" dirty="0" smtClean="0">
                <a:latin typeface="Arial"/>
                <a:cs typeface="Arial"/>
              </a:rPr>
              <a:t>a</a:t>
            </a:r>
            <a:r>
              <a:rPr sz="3200" spc="-15" dirty="0" smtClean="0">
                <a:latin typeface="Arial"/>
                <a:cs typeface="Arial"/>
              </a:rPr>
              <a:t>l</a:t>
            </a:r>
            <a:r>
              <a:rPr sz="3200" spc="20" dirty="0" smtClean="0">
                <a:latin typeface="Arial"/>
                <a:cs typeface="Arial"/>
              </a:rPr>
              <a:t>ua</a:t>
            </a:r>
            <a:r>
              <a:rPr sz="3200" spc="0" dirty="0" smtClean="0">
                <a:latin typeface="Arial"/>
                <a:cs typeface="Arial"/>
              </a:rPr>
              <a:t>t</a:t>
            </a:r>
            <a:r>
              <a:rPr sz="3200" spc="-15" dirty="0" smtClean="0">
                <a:latin typeface="Arial"/>
                <a:cs typeface="Arial"/>
              </a:rPr>
              <a:t>i</a:t>
            </a:r>
            <a:r>
              <a:rPr sz="3200" spc="20" dirty="0" smtClean="0">
                <a:latin typeface="Arial"/>
                <a:cs typeface="Arial"/>
              </a:rPr>
              <a:t>o</a:t>
            </a:r>
            <a:r>
              <a:rPr sz="3200" spc="0" dirty="0" smtClean="0">
                <a:latin typeface="Arial"/>
                <a:cs typeface="Arial"/>
              </a:rPr>
              <a:t>n</a:t>
            </a:r>
            <a:r>
              <a:rPr sz="3200" spc="-170" dirty="0" smtClean="0">
                <a:latin typeface="Arial"/>
                <a:cs typeface="Arial"/>
              </a:rPr>
              <a:t> </a:t>
            </a:r>
            <a:r>
              <a:rPr sz="3200" spc="0" dirty="0" smtClean="0">
                <a:latin typeface="Arial"/>
                <a:cs typeface="Arial"/>
              </a:rPr>
              <a:t>f</a:t>
            </a:r>
            <a:r>
              <a:rPr sz="3200" spc="20" dirty="0" smtClean="0">
                <a:latin typeface="Arial"/>
                <a:cs typeface="Arial"/>
              </a:rPr>
              <a:t>un</a:t>
            </a:r>
            <a:r>
              <a:rPr sz="3200" spc="-20" dirty="0" smtClean="0">
                <a:latin typeface="Arial"/>
                <a:cs typeface="Arial"/>
              </a:rPr>
              <a:t>c</a:t>
            </a:r>
            <a:r>
              <a:rPr sz="3200" spc="0" dirty="0" smtClean="0">
                <a:latin typeface="Arial"/>
                <a:cs typeface="Arial"/>
              </a:rPr>
              <a:t>t</a:t>
            </a:r>
            <a:r>
              <a:rPr sz="3200" spc="-15" dirty="0" smtClean="0">
                <a:latin typeface="Arial"/>
                <a:cs typeface="Arial"/>
              </a:rPr>
              <a:t>i</a:t>
            </a:r>
            <a:r>
              <a:rPr sz="3200" spc="20" dirty="0" smtClean="0">
                <a:latin typeface="Arial"/>
                <a:cs typeface="Arial"/>
              </a:rPr>
              <a:t>o</a:t>
            </a:r>
            <a:r>
              <a:rPr sz="3200" spc="0" dirty="0" smtClean="0">
                <a:latin typeface="Arial"/>
                <a:cs typeface="Arial"/>
              </a:rPr>
              <a:t>n</a:t>
            </a:r>
            <a:endParaRPr sz="3200" dirty="0">
              <a:latin typeface="Arial"/>
              <a:cs typeface="Arial"/>
            </a:endParaRPr>
          </a:p>
          <a:p>
            <a:pPr marL="171450" indent="-171450">
              <a:lnSpc>
                <a:spcPts val="900"/>
              </a:lnSpc>
              <a:spcBef>
                <a:spcPts val="19"/>
              </a:spcBef>
              <a:buFont typeface="Wingdings" panose="05000000000000000000" pitchFamily="2" charset="2"/>
              <a:buChar char="Ø"/>
            </a:pPr>
            <a:endParaRPr sz="900" dirty="0"/>
          </a:p>
          <a:p>
            <a:pPr marL="927100" marR="12700" lvl="1" indent="-457200">
              <a:lnSpc>
                <a:spcPts val="3300"/>
              </a:lnSpc>
              <a:buFont typeface="Wingdings" panose="05000000000000000000" pitchFamily="2" charset="2"/>
              <a:buChar char="Ø"/>
              <a:tabLst>
                <a:tab pos="762000" algn="l"/>
              </a:tabLst>
            </a:pPr>
            <a:r>
              <a:rPr sz="2800" spc="-335" dirty="0" smtClean="0">
                <a:latin typeface="Arial"/>
                <a:cs typeface="Arial"/>
              </a:rPr>
              <a:t>T</a:t>
            </a:r>
            <a:r>
              <a:rPr sz="2800" spc="40" dirty="0" smtClean="0">
                <a:latin typeface="Arial"/>
                <a:cs typeface="Arial"/>
              </a:rPr>
              <a:t>o</a:t>
            </a:r>
            <a:r>
              <a:rPr sz="2800" spc="0" dirty="0" smtClean="0">
                <a:latin typeface="Arial"/>
                <a:cs typeface="Arial"/>
              </a:rPr>
              <a:t>o</a:t>
            </a:r>
            <a:r>
              <a:rPr sz="2800" spc="-40" dirty="0" smtClean="0">
                <a:latin typeface="Arial"/>
                <a:cs typeface="Arial"/>
              </a:rPr>
              <a:t> </a:t>
            </a:r>
            <a:r>
              <a:rPr sz="2800" spc="0" dirty="0" smtClean="0">
                <a:latin typeface="Arial"/>
                <a:cs typeface="Arial"/>
              </a:rPr>
              <a:t>s</a:t>
            </a:r>
            <a:r>
              <a:rPr sz="2800" spc="40" dirty="0" smtClean="0">
                <a:latin typeface="Arial"/>
                <a:cs typeface="Arial"/>
              </a:rPr>
              <a:t>ub</a:t>
            </a:r>
            <a:r>
              <a:rPr sz="2800" spc="10" dirty="0" smtClean="0">
                <a:latin typeface="Arial"/>
                <a:cs typeface="Arial"/>
              </a:rPr>
              <a:t>t</a:t>
            </a:r>
            <a:r>
              <a:rPr sz="2800" spc="-25" dirty="0" smtClean="0">
                <a:latin typeface="Arial"/>
                <a:cs typeface="Arial"/>
              </a:rPr>
              <a:t>l</a:t>
            </a:r>
            <a:r>
              <a:rPr sz="2800" spc="0" dirty="0" smtClean="0">
                <a:latin typeface="Arial"/>
                <a:cs typeface="Arial"/>
              </a:rPr>
              <a:t>e</a:t>
            </a:r>
            <a:r>
              <a:rPr sz="2800" spc="-40" dirty="0" smtClean="0">
                <a:latin typeface="Arial"/>
                <a:cs typeface="Arial"/>
              </a:rPr>
              <a:t> </a:t>
            </a:r>
            <a:r>
              <a:rPr sz="2800" spc="10" dirty="0" smtClean="0">
                <a:latin typeface="Arial"/>
                <a:cs typeface="Arial"/>
              </a:rPr>
              <a:t>t</a:t>
            </a:r>
            <a:r>
              <a:rPr sz="2800" spc="0" dirty="0" smtClean="0">
                <a:latin typeface="Arial"/>
                <a:cs typeface="Arial"/>
              </a:rPr>
              <a:t>o</a:t>
            </a:r>
            <a:r>
              <a:rPr sz="2800" spc="-40" dirty="0" smtClean="0">
                <a:latin typeface="Arial"/>
                <a:cs typeface="Arial"/>
              </a:rPr>
              <a:t> </a:t>
            </a:r>
            <a:r>
              <a:rPr sz="2800" spc="-35" dirty="0" smtClean="0">
                <a:latin typeface="Arial"/>
                <a:cs typeface="Arial"/>
              </a:rPr>
              <a:t>m</a:t>
            </a:r>
            <a:r>
              <a:rPr sz="2800" spc="40" dirty="0" smtClean="0">
                <a:latin typeface="Arial"/>
                <a:cs typeface="Arial"/>
              </a:rPr>
              <a:t>ode</a:t>
            </a:r>
            <a:r>
              <a:rPr sz="2800" spc="-25" dirty="0" smtClean="0">
                <a:latin typeface="Arial"/>
                <a:cs typeface="Arial"/>
              </a:rPr>
              <a:t>l</a:t>
            </a:r>
            <a:r>
              <a:rPr sz="2800" spc="-10" dirty="0" smtClean="0">
                <a:latin typeface="Arial"/>
                <a:cs typeface="Arial"/>
              </a:rPr>
              <a:t>:</a:t>
            </a:r>
            <a:r>
              <a:rPr sz="2800" spc="-60" dirty="0" smtClean="0">
                <a:latin typeface="Arial"/>
                <a:cs typeface="Arial"/>
              </a:rPr>
              <a:t> </a:t>
            </a:r>
            <a:r>
              <a:rPr sz="2800" spc="0" dirty="0" smtClean="0">
                <a:latin typeface="Arial"/>
                <a:cs typeface="Arial"/>
              </a:rPr>
              <a:t>s</a:t>
            </a:r>
            <a:r>
              <a:rPr sz="2800" spc="-25" dirty="0" smtClean="0">
                <a:latin typeface="Arial"/>
                <a:cs typeface="Arial"/>
              </a:rPr>
              <a:t>i</a:t>
            </a:r>
            <a:r>
              <a:rPr sz="2800" spc="-35" dirty="0" smtClean="0">
                <a:latin typeface="Arial"/>
                <a:cs typeface="Arial"/>
              </a:rPr>
              <a:t>m</a:t>
            </a:r>
            <a:r>
              <a:rPr sz="2800" spc="-25" dirty="0" smtClean="0">
                <a:latin typeface="Arial"/>
                <a:cs typeface="Arial"/>
              </a:rPr>
              <a:t>il</a:t>
            </a:r>
            <a:r>
              <a:rPr sz="2800" spc="40" dirty="0" smtClean="0">
                <a:latin typeface="Arial"/>
                <a:cs typeface="Arial"/>
              </a:rPr>
              <a:t>a</a:t>
            </a:r>
            <a:r>
              <a:rPr sz="2800" spc="0" dirty="0" smtClean="0">
                <a:latin typeface="Arial"/>
                <a:cs typeface="Arial"/>
              </a:rPr>
              <a:t>r</a:t>
            </a:r>
            <a:r>
              <a:rPr sz="2800" spc="85" dirty="0" smtClean="0">
                <a:latin typeface="Arial"/>
                <a:cs typeface="Arial"/>
              </a:rPr>
              <a:t> </a:t>
            </a:r>
            <a:r>
              <a:rPr sz="2800" spc="-25" dirty="0" smtClean="0">
                <a:latin typeface="Arial"/>
                <a:cs typeface="Arial"/>
              </a:rPr>
              <a:t>l</a:t>
            </a:r>
            <a:r>
              <a:rPr sz="2800" spc="40" dirty="0" smtClean="0">
                <a:latin typeface="Arial"/>
                <a:cs typeface="Arial"/>
              </a:rPr>
              <a:t>oo</a:t>
            </a:r>
            <a:r>
              <a:rPr sz="2800" spc="0" dirty="0" smtClean="0">
                <a:latin typeface="Arial"/>
                <a:cs typeface="Arial"/>
              </a:rPr>
              <a:t>k</a:t>
            </a:r>
            <a:r>
              <a:rPr sz="2800" spc="-25" dirty="0" smtClean="0">
                <a:latin typeface="Arial"/>
                <a:cs typeface="Arial"/>
              </a:rPr>
              <a:t>i</a:t>
            </a:r>
            <a:r>
              <a:rPr sz="2800" spc="40" dirty="0" smtClean="0">
                <a:latin typeface="Arial"/>
                <a:cs typeface="Arial"/>
              </a:rPr>
              <a:t>n</a:t>
            </a:r>
            <a:r>
              <a:rPr sz="2800" spc="0" dirty="0" smtClean="0">
                <a:latin typeface="Arial"/>
                <a:cs typeface="Arial"/>
              </a:rPr>
              <a:t>g</a:t>
            </a:r>
            <a:r>
              <a:rPr sz="2800" spc="-140" dirty="0" smtClean="0">
                <a:latin typeface="Arial"/>
                <a:cs typeface="Arial"/>
              </a:rPr>
              <a:t> </a:t>
            </a:r>
            <a:r>
              <a:rPr sz="2800" spc="40" dirty="0" smtClean="0">
                <a:latin typeface="Arial"/>
                <a:cs typeface="Arial"/>
              </a:rPr>
              <a:t>po</a:t>
            </a:r>
            <a:r>
              <a:rPr sz="2800" spc="0" dirty="0" smtClean="0">
                <a:latin typeface="Arial"/>
                <a:cs typeface="Arial"/>
              </a:rPr>
              <a:t>s</a:t>
            </a:r>
            <a:r>
              <a:rPr sz="2800" spc="-25" dirty="0" smtClean="0">
                <a:latin typeface="Arial"/>
                <a:cs typeface="Arial"/>
              </a:rPr>
              <a:t>i</a:t>
            </a:r>
            <a:r>
              <a:rPr sz="2800" spc="10" dirty="0" smtClean="0">
                <a:latin typeface="Arial"/>
                <a:cs typeface="Arial"/>
              </a:rPr>
              <a:t>t</a:t>
            </a:r>
            <a:r>
              <a:rPr sz="2800" spc="-25" dirty="0" smtClean="0">
                <a:latin typeface="Arial"/>
                <a:cs typeface="Arial"/>
              </a:rPr>
              <a:t>i</a:t>
            </a:r>
            <a:r>
              <a:rPr sz="2800" spc="40" dirty="0" smtClean="0">
                <a:latin typeface="Arial"/>
                <a:cs typeface="Arial"/>
              </a:rPr>
              <a:t>on</a:t>
            </a:r>
            <a:r>
              <a:rPr sz="2800" spc="0" dirty="0" smtClean="0">
                <a:latin typeface="Arial"/>
                <a:cs typeface="Arial"/>
              </a:rPr>
              <a:t>s c</a:t>
            </a:r>
            <a:r>
              <a:rPr sz="2800" spc="40" dirty="0" smtClean="0">
                <a:latin typeface="Arial"/>
                <a:cs typeface="Arial"/>
              </a:rPr>
              <a:t>a</a:t>
            </a:r>
            <a:r>
              <a:rPr sz="2800" spc="0" dirty="0" smtClean="0">
                <a:latin typeface="Arial"/>
                <a:cs typeface="Arial"/>
              </a:rPr>
              <a:t>n</a:t>
            </a:r>
            <a:r>
              <a:rPr sz="2800" spc="-40" dirty="0" smtClean="0">
                <a:latin typeface="Arial"/>
                <a:cs typeface="Arial"/>
              </a:rPr>
              <a:t> </a:t>
            </a:r>
            <a:r>
              <a:rPr sz="2800" spc="40" dirty="0" smtClean="0">
                <a:latin typeface="Arial"/>
                <a:cs typeface="Arial"/>
              </a:rPr>
              <a:t>ha</a:t>
            </a:r>
            <a:r>
              <a:rPr sz="2800" spc="0" dirty="0" smtClean="0">
                <a:latin typeface="Arial"/>
                <a:cs typeface="Arial"/>
              </a:rPr>
              <a:t>ve</a:t>
            </a:r>
            <a:r>
              <a:rPr sz="2800" spc="-40" dirty="0" smtClean="0">
                <a:latin typeface="Arial"/>
                <a:cs typeface="Arial"/>
              </a:rPr>
              <a:t> </a:t>
            </a:r>
            <a:r>
              <a:rPr sz="2800" spc="0" dirty="0" smtClean="0">
                <a:latin typeface="Arial"/>
                <a:cs typeface="Arial"/>
              </a:rPr>
              <a:t>c</a:t>
            </a:r>
            <a:r>
              <a:rPr sz="2800" spc="40" dirty="0" smtClean="0">
                <a:latin typeface="Arial"/>
                <a:cs typeface="Arial"/>
              </a:rPr>
              <a:t>o</a:t>
            </a:r>
            <a:r>
              <a:rPr sz="2800" spc="-35" dirty="0" smtClean="0">
                <a:latin typeface="Arial"/>
                <a:cs typeface="Arial"/>
              </a:rPr>
              <a:t>m</a:t>
            </a:r>
            <a:r>
              <a:rPr sz="2800" spc="40" dirty="0" smtClean="0">
                <a:latin typeface="Arial"/>
                <a:cs typeface="Arial"/>
              </a:rPr>
              <a:t>p</a:t>
            </a:r>
            <a:r>
              <a:rPr sz="2800" spc="-25" dirty="0" smtClean="0">
                <a:latin typeface="Arial"/>
                <a:cs typeface="Arial"/>
              </a:rPr>
              <a:t>l</a:t>
            </a:r>
            <a:r>
              <a:rPr sz="2800" spc="40" dirty="0" smtClean="0">
                <a:latin typeface="Arial"/>
                <a:cs typeface="Arial"/>
              </a:rPr>
              <a:t>e</a:t>
            </a:r>
            <a:r>
              <a:rPr sz="2800" spc="10" dirty="0" smtClean="0">
                <a:latin typeface="Arial"/>
                <a:cs typeface="Arial"/>
              </a:rPr>
              <a:t>t</a:t>
            </a:r>
            <a:r>
              <a:rPr sz="2800" spc="40" dirty="0" smtClean="0">
                <a:latin typeface="Arial"/>
                <a:cs typeface="Arial"/>
              </a:rPr>
              <a:t>e</a:t>
            </a:r>
            <a:r>
              <a:rPr sz="2800" spc="-25" dirty="0" smtClean="0">
                <a:latin typeface="Arial"/>
                <a:cs typeface="Arial"/>
              </a:rPr>
              <a:t>l</a:t>
            </a:r>
            <a:r>
              <a:rPr sz="2800" spc="0" dirty="0" smtClean="0">
                <a:latin typeface="Arial"/>
                <a:cs typeface="Arial"/>
              </a:rPr>
              <a:t>y</a:t>
            </a:r>
            <a:r>
              <a:rPr sz="2800" spc="-80" dirty="0" smtClean="0">
                <a:latin typeface="Arial"/>
                <a:cs typeface="Arial"/>
              </a:rPr>
              <a:t> </a:t>
            </a:r>
            <a:r>
              <a:rPr sz="2800" spc="40" dirty="0" smtClean="0">
                <a:latin typeface="Arial"/>
                <a:cs typeface="Arial"/>
              </a:rPr>
              <a:t>d</a:t>
            </a:r>
            <a:r>
              <a:rPr sz="2800" spc="-25" dirty="0" smtClean="0">
                <a:latin typeface="Arial"/>
                <a:cs typeface="Arial"/>
              </a:rPr>
              <a:t>i</a:t>
            </a:r>
            <a:r>
              <a:rPr sz="2800" spc="-90" dirty="0" smtClean="0">
                <a:latin typeface="Arial"/>
                <a:cs typeface="Arial"/>
              </a:rPr>
              <a:t>f</a:t>
            </a:r>
            <a:r>
              <a:rPr sz="2800" spc="10" dirty="0" smtClean="0">
                <a:latin typeface="Arial"/>
                <a:cs typeface="Arial"/>
              </a:rPr>
              <a:t>f</a:t>
            </a:r>
            <a:r>
              <a:rPr sz="2800" spc="40" dirty="0" smtClean="0">
                <a:latin typeface="Arial"/>
                <a:cs typeface="Arial"/>
              </a:rPr>
              <a:t>e</a:t>
            </a:r>
            <a:r>
              <a:rPr sz="2800" spc="-35" dirty="0" smtClean="0">
                <a:latin typeface="Arial"/>
                <a:cs typeface="Arial"/>
              </a:rPr>
              <a:t>r</a:t>
            </a:r>
            <a:r>
              <a:rPr sz="2800" spc="40" dirty="0" smtClean="0">
                <a:latin typeface="Arial"/>
                <a:cs typeface="Arial"/>
              </a:rPr>
              <a:t>en</a:t>
            </a:r>
            <a:r>
              <a:rPr sz="2800" spc="-10" dirty="0" smtClean="0">
                <a:latin typeface="Arial"/>
                <a:cs typeface="Arial"/>
              </a:rPr>
              <a:t>t</a:t>
            </a:r>
            <a:r>
              <a:rPr sz="2800" spc="-160" dirty="0" smtClean="0">
                <a:latin typeface="Arial"/>
                <a:cs typeface="Arial"/>
              </a:rPr>
              <a:t> </a:t>
            </a:r>
            <a:r>
              <a:rPr sz="2800" spc="40" dirty="0" smtClean="0">
                <a:latin typeface="Arial"/>
                <a:cs typeface="Arial"/>
              </a:rPr>
              <a:t>ou</a:t>
            </a:r>
            <a:r>
              <a:rPr sz="2800" spc="10" dirty="0" smtClean="0">
                <a:latin typeface="Arial"/>
                <a:cs typeface="Arial"/>
              </a:rPr>
              <a:t>t</a:t>
            </a:r>
            <a:r>
              <a:rPr sz="2800" spc="0" dirty="0" smtClean="0">
                <a:latin typeface="Arial"/>
                <a:cs typeface="Arial"/>
              </a:rPr>
              <a:t>c</a:t>
            </a:r>
            <a:r>
              <a:rPr sz="2800" spc="40" dirty="0" smtClean="0">
                <a:latin typeface="Arial"/>
                <a:cs typeface="Arial"/>
              </a:rPr>
              <a:t>o</a:t>
            </a:r>
            <a:r>
              <a:rPr sz="2800" spc="-35" dirty="0" smtClean="0">
                <a:latin typeface="Arial"/>
                <a:cs typeface="Arial"/>
              </a:rPr>
              <a:t>m</a:t>
            </a:r>
            <a:r>
              <a:rPr sz="2800" spc="40" dirty="0" smtClean="0">
                <a:latin typeface="Arial"/>
                <a:cs typeface="Arial"/>
              </a:rPr>
              <a:t>e</a:t>
            </a:r>
            <a:r>
              <a:rPr sz="2800" spc="0" dirty="0" smtClean="0">
                <a:latin typeface="Arial"/>
                <a:cs typeface="Arial"/>
              </a:rPr>
              <a:t>s</a:t>
            </a:r>
            <a:endParaRPr sz="2800" dirty="0">
              <a:latin typeface="Arial"/>
              <a:cs typeface="Arial"/>
            </a:endParaRPr>
          </a:p>
        </p:txBody>
      </p:sp>
      <p:pic>
        <p:nvPicPr>
          <p:cNvPr id="5"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629400" y="6341276"/>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2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812800">
              <a:lnSpc>
                <a:spcPct val="100000"/>
              </a:lnSpc>
            </a:pPr>
            <a:r>
              <a:rPr sz="4400" spc="30" dirty="0" smtClean="0">
                <a:latin typeface="Arial"/>
                <a:cs typeface="Arial"/>
              </a:rPr>
              <a:t>M</a:t>
            </a:r>
            <a:r>
              <a:rPr sz="4400" spc="-50" dirty="0" smtClean="0">
                <a:latin typeface="Arial"/>
                <a:cs typeface="Arial"/>
              </a:rPr>
              <a:t>on</a:t>
            </a:r>
            <a:r>
              <a:rPr sz="4400" spc="-40" dirty="0" smtClean="0">
                <a:latin typeface="Arial"/>
                <a:cs typeface="Arial"/>
              </a:rPr>
              <a:t>t</a:t>
            </a:r>
            <a:r>
              <a:rPr sz="4400" spc="-55" dirty="0" smtClean="0">
                <a:latin typeface="Arial"/>
                <a:cs typeface="Arial"/>
              </a:rPr>
              <a:t>e</a:t>
            </a:r>
            <a:r>
              <a:rPr sz="4400" spc="30" dirty="0" smtClean="0">
                <a:latin typeface="Arial"/>
                <a:cs typeface="Arial"/>
              </a:rPr>
              <a:t>-</a:t>
            </a:r>
            <a:r>
              <a:rPr sz="4400" spc="20" dirty="0" smtClean="0">
                <a:latin typeface="Arial"/>
                <a:cs typeface="Arial"/>
              </a:rPr>
              <a:t>C</a:t>
            </a:r>
            <a:r>
              <a:rPr sz="4400" spc="-50" dirty="0" smtClean="0">
                <a:latin typeface="Arial"/>
                <a:cs typeface="Arial"/>
              </a:rPr>
              <a:t>a</a:t>
            </a:r>
            <a:r>
              <a:rPr sz="4400" spc="30" dirty="0" smtClean="0">
                <a:latin typeface="Arial"/>
                <a:cs typeface="Arial"/>
              </a:rPr>
              <a:t>r</a:t>
            </a:r>
            <a:r>
              <a:rPr sz="4400" spc="20" dirty="0" smtClean="0">
                <a:latin typeface="Arial"/>
                <a:cs typeface="Arial"/>
              </a:rPr>
              <a:t>l</a:t>
            </a:r>
            <a:r>
              <a:rPr sz="4400" spc="0" dirty="0" smtClean="0">
                <a:latin typeface="Arial"/>
                <a:cs typeface="Arial"/>
              </a:rPr>
              <a:t>o</a:t>
            </a:r>
            <a:r>
              <a:rPr sz="4400" spc="30" dirty="0" smtClean="0">
                <a:latin typeface="Arial"/>
                <a:cs typeface="Arial"/>
              </a:rPr>
              <a:t> </a:t>
            </a:r>
            <a:r>
              <a:rPr sz="4400" spc="-220" dirty="0" smtClean="0">
                <a:latin typeface="Arial"/>
                <a:cs typeface="Arial"/>
              </a:rPr>
              <a:t>T</a:t>
            </a:r>
            <a:r>
              <a:rPr sz="4400" spc="30" dirty="0" smtClean="0">
                <a:latin typeface="Arial"/>
                <a:cs typeface="Arial"/>
              </a:rPr>
              <a:t>r</a:t>
            </a:r>
            <a:r>
              <a:rPr sz="4400" spc="-50" dirty="0" smtClean="0">
                <a:latin typeface="Arial"/>
                <a:cs typeface="Arial"/>
              </a:rPr>
              <a:t>e</a:t>
            </a:r>
            <a:r>
              <a:rPr sz="4400" spc="0" dirty="0" smtClean="0">
                <a:latin typeface="Arial"/>
                <a:cs typeface="Arial"/>
              </a:rPr>
              <a:t>e</a:t>
            </a:r>
            <a:r>
              <a:rPr sz="4400" spc="30" dirty="0" smtClean="0">
                <a:latin typeface="Arial"/>
                <a:cs typeface="Arial"/>
              </a:rPr>
              <a:t> </a:t>
            </a:r>
            <a:r>
              <a:rPr sz="4400" spc="-65" dirty="0" smtClean="0">
                <a:latin typeface="Arial"/>
                <a:cs typeface="Arial"/>
              </a:rPr>
              <a:t>S</a:t>
            </a:r>
            <a:r>
              <a:rPr sz="4400" spc="-50" dirty="0" smtClean="0">
                <a:latin typeface="Arial"/>
                <a:cs typeface="Arial"/>
              </a:rPr>
              <a:t>ea</a:t>
            </a:r>
            <a:r>
              <a:rPr sz="4400" spc="30" dirty="0" smtClean="0">
                <a:latin typeface="Arial"/>
                <a:cs typeface="Arial"/>
              </a:rPr>
              <a:t>r</a:t>
            </a:r>
            <a:r>
              <a:rPr sz="4400" spc="0" dirty="0" smtClean="0">
                <a:latin typeface="Arial"/>
                <a:cs typeface="Arial"/>
              </a:rPr>
              <a:t>ch</a:t>
            </a:r>
            <a:endParaRPr sz="4400" dirty="0">
              <a:latin typeface="Arial"/>
              <a:cs typeface="Arial"/>
            </a:endParaRPr>
          </a:p>
        </p:txBody>
      </p:sp>
      <p:sp>
        <p:nvSpPr>
          <p:cNvPr id="3" name="object 3"/>
          <p:cNvSpPr txBox="1"/>
          <p:nvPr/>
        </p:nvSpPr>
        <p:spPr>
          <a:xfrm>
            <a:off x="535940" y="1625417"/>
            <a:ext cx="7468234" cy="2066289"/>
          </a:xfrm>
          <a:prstGeom prst="rect">
            <a:avLst/>
          </a:prstGeom>
        </p:spPr>
        <p:txBody>
          <a:bodyPr vert="horz" wrap="square" lIns="0" tIns="0" rIns="0" bIns="0" rtlCol="0">
            <a:noAutofit/>
          </a:bodyPr>
          <a:lstStyle/>
          <a:p>
            <a:pPr marL="469900" marR="231140" indent="-457200">
              <a:lnSpc>
                <a:spcPct val="101600"/>
              </a:lnSpc>
              <a:buFont typeface="Wingdings" panose="05000000000000000000" pitchFamily="2" charset="2"/>
              <a:buChar char="Ø"/>
              <a:tabLst>
                <a:tab pos="354965" algn="l"/>
              </a:tabLst>
            </a:pPr>
            <a:r>
              <a:rPr sz="3200" spc="-15" dirty="0" smtClean="0">
                <a:latin typeface="Arial"/>
                <a:cs typeface="Arial"/>
              </a:rPr>
              <a:t>H</a:t>
            </a:r>
            <a:r>
              <a:rPr sz="3200" spc="20" dirty="0" smtClean="0">
                <a:latin typeface="Arial"/>
                <a:cs typeface="Arial"/>
              </a:rPr>
              <a:t>eu</a:t>
            </a:r>
            <a:r>
              <a:rPr sz="3200" spc="30" dirty="0" smtClean="0">
                <a:latin typeface="Arial"/>
                <a:cs typeface="Arial"/>
              </a:rPr>
              <a:t>r</a:t>
            </a:r>
            <a:r>
              <a:rPr sz="3200" spc="-15" dirty="0" smtClean="0">
                <a:latin typeface="Arial"/>
                <a:cs typeface="Arial"/>
              </a:rPr>
              <a:t>i</a:t>
            </a:r>
            <a:r>
              <a:rPr sz="3200" spc="-20" dirty="0" smtClean="0">
                <a:latin typeface="Arial"/>
                <a:cs typeface="Arial"/>
              </a:rPr>
              <a:t>s</a:t>
            </a:r>
            <a:r>
              <a:rPr sz="3200" spc="0" dirty="0" smtClean="0">
                <a:latin typeface="Arial"/>
                <a:cs typeface="Arial"/>
              </a:rPr>
              <a:t>t</a:t>
            </a:r>
            <a:r>
              <a:rPr sz="3200" spc="-15" dirty="0" smtClean="0">
                <a:latin typeface="Arial"/>
                <a:cs typeface="Arial"/>
              </a:rPr>
              <a:t>i</a:t>
            </a:r>
            <a:r>
              <a:rPr sz="3200" spc="0" dirty="0" smtClean="0">
                <a:latin typeface="Arial"/>
                <a:cs typeface="Arial"/>
              </a:rPr>
              <a:t>c</a:t>
            </a:r>
            <a:r>
              <a:rPr sz="3200" spc="-90" dirty="0" smtClean="0">
                <a:latin typeface="Arial"/>
                <a:cs typeface="Arial"/>
              </a:rPr>
              <a:t> </a:t>
            </a:r>
            <a:r>
              <a:rPr sz="3200" spc="0" dirty="0" smtClean="0">
                <a:latin typeface="Arial"/>
                <a:cs typeface="Arial"/>
              </a:rPr>
              <a:t>s</a:t>
            </a:r>
            <a:r>
              <a:rPr sz="3200" spc="20" dirty="0" smtClean="0">
                <a:latin typeface="Arial"/>
                <a:cs typeface="Arial"/>
              </a:rPr>
              <a:t>ea</a:t>
            </a:r>
            <a:r>
              <a:rPr sz="3200" spc="30" dirty="0" smtClean="0">
                <a:latin typeface="Arial"/>
                <a:cs typeface="Arial"/>
              </a:rPr>
              <a:t>r</a:t>
            </a:r>
            <a:r>
              <a:rPr sz="3200" spc="0" dirty="0" smtClean="0">
                <a:latin typeface="Arial"/>
                <a:cs typeface="Arial"/>
              </a:rPr>
              <a:t>ch</a:t>
            </a:r>
            <a:r>
              <a:rPr sz="3200" spc="-70" dirty="0" smtClean="0">
                <a:latin typeface="Arial"/>
                <a:cs typeface="Arial"/>
              </a:rPr>
              <a:t> </a:t>
            </a:r>
            <a:r>
              <a:rPr sz="3200" spc="20" dirty="0" smtClean="0">
                <a:latin typeface="Arial"/>
                <a:cs typeface="Arial"/>
              </a:rPr>
              <a:t>a</a:t>
            </a:r>
            <a:r>
              <a:rPr sz="3200" spc="-15" dirty="0" smtClean="0">
                <a:latin typeface="Arial"/>
                <a:cs typeface="Arial"/>
              </a:rPr>
              <a:t>l</a:t>
            </a:r>
            <a:r>
              <a:rPr sz="3200" spc="20" dirty="0" smtClean="0">
                <a:latin typeface="Arial"/>
                <a:cs typeface="Arial"/>
              </a:rPr>
              <a:t>go</a:t>
            </a:r>
            <a:r>
              <a:rPr sz="3200" spc="30" dirty="0" smtClean="0">
                <a:latin typeface="Arial"/>
                <a:cs typeface="Arial"/>
              </a:rPr>
              <a:t>r</a:t>
            </a:r>
            <a:r>
              <a:rPr sz="3200" spc="-15" dirty="0" smtClean="0">
                <a:latin typeface="Arial"/>
                <a:cs typeface="Arial"/>
              </a:rPr>
              <a:t>i</a:t>
            </a:r>
            <a:r>
              <a:rPr sz="3200" spc="0" dirty="0" smtClean="0">
                <a:latin typeface="Arial"/>
                <a:cs typeface="Arial"/>
              </a:rPr>
              <a:t>t</a:t>
            </a:r>
            <a:r>
              <a:rPr sz="3200" spc="20" dirty="0" smtClean="0">
                <a:latin typeface="Arial"/>
                <a:cs typeface="Arial"/>
              </a:rPr>
              <a:t>h</a:t>
            </a:r>
            <a:r>
              <a:rPr sz="3200" spc="0" dirty="0" smtClean="0">
                <a:latin typeface="Arial"/>
                <a:cs typeface="Arial"/>
              </a:rPr>
              <a:t>m</a:t>
            </a:r>
            <a:r>
              <a:rPr sz="3200" spc="-160" dirty="0" smtClean="0">
                <a:latin typeface="Arial"/>
                <a:cs typeface="Arial"/>
              </a:rPr>
              <a:t> </a:t>
            </a:r>
            <a:r>
              <a:rPr sz="3200" spc="0" dirty="0" smtClean="0">
                <a:latin typeface="Arial"/>
                <a:cs typeface="Arial"/>
              </a:rPr>
              <a:t>f</a:t>
            </a:r>
            <a:r>
              <a:rPr sz="3200" spc="20" dirty="0" smtClean="0">
                <a:latin typeface="Arial"/>
                <a:cs typeface="Arial"/>
              </a:rPr>
              <a:t>o</a:t>
            </a:r>
            <a:r>
              <a:rPr sz="3200" spc="0" dirty="0" smtClean="0">
                <a:latin typeface="Arial"/>
                <a:cs typeface="Arial"/>
              </a:rPr>
              <a:t>r</a:t>
            </a:r>
            <a:r>
              <a:rPr sz="3200" spc="-55" dirty="0" smtClean="0">
                <a:latin typeface="Arial"/>
                <a:cs typeface="Arial"/>
              </a:rPr>
              <a:t> </a:t>
            </a:r>
            <a:r>
              <a:rPr sz="3200" spc="20" dirty="0" smtClean="0">
                <a:latin typeface="Arial"/>
                <a:cs typeface="Arial"/>
              </a:rPr>
              <a:t>de</a:t>
            </a:r>
            <a:r>
              <a:rPr sz="3200" spc="0" dirty="0" smtClean="0">
                <a:latin typeface="Arial"/>
                <a:cs typeface="Arial"/>
              </a:rPr>
              <a:t>c</a:t>
            </a:r>
            <a:r>
              <a:rPr sz="3200" spc="-15" dirty="0" smtClean="0">
                <a:latin typeface="Arial"/>
                <a:cs typeface="Arial"/>
              </a:rPr>
              <a:t>i</a:t>
            </a:r>
            <a:r>
              <a:rPr sz="3200" spc="0" dirty="0" smtClean="0">
                <a:latin typeface="Arial"/>
                <a:cs typeface="Arial"/>
              </a:rPr>
              <a:t>s</a:t>
            </a:r>
            <a:r>
              <a:rPr sz="3200" spc="-15" dirty="0" smtClean="0">
                <a:latin typeface="Arial"/>
                <a:cs typeface="Arial"/>
              </a:rPr>
              <a:t>i</a:t>
            </a:r>
            <a:r>
              <a:rPr sz="3200" spc="20" dirty="0" smtClean="0">
                <a:latin typeface="Arial"/>
                <a:cs typeface="Arial"/>
              </a:rPr>
              <a:t>o</a:t>
            </a:r>
            <a:r>
              <a:rPr sz="3200" spc="0" dirty="0" smtClean="0">
                <a:latin typeface="Arial"/>
                <a:cs typeface="Arial"/>
              </a:rPr>
              <a:t>n t</a:t>
            </a:r>
            <a:r>
              <a:rPr sz="3200" spc="20" dirty="0" smtClean="0">
                <a:latin typeface="Arial"/>
                <a:cs typeface="Arial"/>
              </a:rPr>
              <a:t>r</a:t>
            </a:r>
            <a:r>
              <a:rPr sz="3200" spc="15" dirty="0" smtClean="0">
                <a:latin typeface="Arial"/>
                <a:cs typeface="Arial"/>
              </a:rPr>
              <a:t>ee</a:t>
            </a:r>
            <a:r>
              <a:rPr sz="3200" spc="0" dirty="0" smtClean="0">
                <a:latin typeface="Arial"/>
                <a:cs typeface="Arial"/>
              </a:rPr>
              <a:t>s</a:t>
            </a:r>
            <a:endParaRPr sz="3200" dirty="0">
              <a:latin typeface="Arial"/>
              <a:cs typeface="Arial"/>
            </a:endParaRPr>
          </a:p>
          <a:p>
            <a:pPr marL="171450" indent="-171450">
              <a:lnSpc>
                <a:spcPts val="900"/>
              </a:lnSpc>
              <a:spcBef>
                <a:spcPts val="20"/>
              </a:spcBef>
              <a:buFont typeface="Wingdings" panose="05000000000000000000" pitchFamily="2" charset="2"/>
              <a:buChar char="Ø"/>
            </a:pPr>
            <a:endParaRPr sz="900" dirty="0"/>
          </a:p>
          <a:p>
            <a:pPr marL="469900" marR="12700" indent="-457200">
              <a:lnSpc>
                <a:spcPts val="3800"/>
              </a:lnSpc>
              <a:buFont typeface="Wingdings" panose="05000000000000000000" pitchFamily="2" charset="2"/>
              <a:buChar char="Ø"/>
              <a:tabLst>
                <a:tab pos="354965" algn="l"/>
              </a:tabLst>
            </a:pPr>
            <a:r>
              <a:rPr sz="3200" spc="-60" dirty="0" smtClean="0">
                <a:latin typeface="Arial"/>
                <a:cs typeface="Arial"/>
              </a:rPr>
              <a:t>A</a:t>
            </a:r>
            <a:r>
              <a:rPr sz="3200" spc="20" dirty="0" smtClean="0">
                <a:latin typeface="Arial"/>
                <a:cs typeface="Arial"/>
              </a:rPr>
              <a:t>pp</a:t>
            </a:r>
            <a:r>
              <a:rPr sz="3200" spc="-15" dirty="0" smtClean="0">
                <a:latin typeface="Arial"/>
                <a:cs typeface="Arial"/>
              </a:rPr>
              <a:t>li</a:t>
            </a:r>
            <a:r>
              <a:rPr sz="3200" spc="0" dirty="0" smtClean="0">
                <a:latin typeface="Arial"/>
                <a:cs typeface="Arial"/>
              </a:rPr>
              <a:t>c</a:t>
            </a:r>
            <a:r>
              <a:rPr sz="3200" spc="20" dirty="0" smtClean="0">
                <a:latin typeface="Arial"/>
                <a:cs typeface="Arial"/>
              </a:rPr>
              <a:t>a</a:t>
            </a:r>
            <a:r>
              <a:rPr sz="3200" spc="0" dirty="0" smtClean="0">
                <a:latin typeface="Arial"/>
                <a:cs typeface="Arial"/>
              </a:rPr>
              <a:t>t</a:t>
            </a:r>
            <a:r>
              <a:rPr sz="3200" spc="-15" dirty="0" smtClean="0">
                <a:latin typeface="Arial"/>
                <a:cs typeface="Arial"/>
              </a:rPr>
              <a:t>i</a:t>
            </a:r>
            <a:r>
              <a:rPr sz="3200" spc="20" dirty="0" smtClean="0">
                <a:latin typeface="Arial"/>
                <a:cs typeface="Arial"/>
              </a:rPr>
              <a:t>o</a:t>
            </a:r>
            <a:r>
              <a:rPr sz="3200" spc="0" dirty="0" smtClean="0">
                <a:latin typeface="Arial"/>
                <a:cs typeface="Arial"/>
              </a:rPr>
              <a:t>n</a:t>
            </a:r>
            <a:r>
              <a:rPr sz="3200" spc="-70" dirty="0" smtClean="0">
                <a:latin typeface="Arial"/>
                <a:cs typeface="Arial"/>
              </a:rPr>
              <a:t> </a:t>
            </a:r>
            <a:r>
              <a:rPr sz="3200" spc="0" dirty="0" smtClean="0">
                <a:latin typeface="Arial"/>
                <a:cs typeface="Arial"/>
              </a:rPr>
              <a:t>to</a:t>
            </a:r>
            <a:r>
              <a:rPr sz="3200" spc="30" dirty="0" smtClean="0">
                <a:latin typeface="Arial"/>
                <a:cs typeface="Arial"/>
              </a:rPr>
              <a:t> </a:t>
            </a:r>
            <a:r>
              <a:rPr sz="3200" spc="20" dirty="0" smtClean="0">
                <a:latin typeface="Arial"/>
                <a:cs typeface="Arial"/>
              </a:rPr>
              <a:t>de</a:t>
            </a:r>
            <a:r>
              <a:rPr sz="3200" spc="0" dirty="0" smtClean="0">
                <a:latin typeface="Arial"/>
                <a:cs typeface="Arial"/>
              </a:rPr>
              <a:t>t</a:t>
            </a:r>
            <a:r>
              <a:rPr sz="3200" spc="20" dirty="0" smtClean="0">
                <a:latin typeface="Arial"/>
                <a:cs typeface="Arial"/>
              </a:rPr>
              <a:t>e</a:t>
            </a:r>
            <a:r>
              <a:rPr sz="3200" spc="30" dirty="0" smtClean="0">
                <a:latin typeface="Arial"/>
                <a:cs typeface="Arial"/>
              </a:rPr>
              <a:t>rm</a:t>
            </a:r>
            <a:r>
              <a:rPr sz="3200" spc="-15" dirty="0" smtClean="0">
                <a:latin typeface="Arial"/>
                <a:cs typeface="Arial"/>
              </a:rPr>
              <a:t>i</a:t>
            </a:r>
            <a:r>
              <a:rPr sz="3200" spc="20" dirty="0" smtClean="0">
                <a:latin typeface="Arial"/>
                <a:cs typeface="Arial"/>
              </a:rPr>
              <a:t>n</a:t>
            </a:r>
            <a:r>
              <a:rPr sz="3200" spc="-15" dirty="0" smtClean="0">
                <a:latin typeface="Arial"/>
                <a:cs typeface="Arial"/>
              </a:rPr>
              <a:t>i</a:t>
            </a:r>
            <a:r>
              <a:rPr sz="3200" spc="-20" dirty="0" smtClean="0">
                <a:latin typeface="Arial"/>
                <a:cs typeface="Arial"/>
              </a:rPr>
              <a:t>s</a:t>
            </a:r>
            <a:r>
              <a:rPr sz="3200" spc="0" dirty="0" smtClean="0">
                <a:latin typeface="Arial"/>
                <a:cs typeface="Arial"/>
              </a:rPr>
              <a:t>t</a:t>
            </a:r>
            <a:r>
              <a:rPr sz="3200" spc="-15" dirty="0" smtClean="0">
                <a:latin typeface="Arial"/>
                <a:cs typeface="Arial"/>
              </a:rPr>
              <a:t>i</a:t>
            </a:r>
            <a:r>
              <a:rPr sz="3200" spc="0" dirty="0" smtClean="0">
                <a:latin typeface="Arial"/>
                <a:cs typeface="Arial"/>
              </a:rPr>
              <a:t>c</a:t>
            </a:r>
            <a:r>
              <a:rPr sz="3200" spc="-190" dirty="0" smtClean="0">
                <a:latin typeface="Arial"/>
                <a:cs typeface="Arial"/>
              </a:rPr>
              <a:t> </a:t>
            </a:r>
            <a:r>
              <a:rPr sz="3200" spc="20" dirty="0" smtClean="0">
                <a:latin typeface="Arial"/>
                <a:cs typeface="Arial"/>
              </a:rPr>
              <a:t>ga</a:t>
            </a:r>
            <a:r>
              <a:rPr sz="3200" spc="30" dirty="0" smtClean="0">
                <a:latin typeface="Arial"/>
                <a:cs typeface="Arial"/>
              </a:rPr>
              <a:t>m</a:t>
            </a:r>
            <a:r>
              <a:rPr sz="3200" spc="0" dirty="0" smtClean="0">
                <a:latin typeface="Arial"/>
                <a:cs typeface="Arial"/>
              </a:rPr>
              <a:t>e</a:t>
            </a:r>
            <a:r>
              <a:rPr sz="3200" spc="-70" dirty="0" smtClean="0">
                <a:latin typeface="Arial"/>
                <a:cs typeface="Arial"/>
              </a:rPr>
              <a:t> </a:t>
            </a:r>
            <a:r>
              <a:rPr sz="3200" spc="20" dirty="0" smtClean="0">
                <a:latin typeface="Arial"/>
                <a:cs typeface="Arial"/>
              </a:rPr>
              <a:t>p</a:t>
            </a:r>
            <a:r>
              <a:rPr sz="3200" spc="30" dirty="0" smtClean="0">
                <a:latin typeface="Arial"/>
                <a:cs typeface="Arial"/>
              </a:rPr>
              <a:t>r</a:t>
            </a:r>
            <a:r>
              <a:rPr sz="3200" spc="20" dirty="0" smtClean="0">
                <a:latin typeface="Arial"/>
                <a:cs typeface="Arial"/>
              </a:rPr>
              <a:t>e</a:t>
            </a:r>
            <a:r>
              <a:rPr sz="3200" spc="0" dirty="0" smtClean="0">
                <a:latin typeface="Arial"/>
                <a:cs typeface="Arial"/>
              </a:rPr>
              <a:t>tty </a:t>
            </a:r>
            <a:r>
              <a:rPr sz="3200" spc="30" dirty="0" smtClean="0">
                <a:latin typeface="Arial"/>
                <a:cs typeface="Arial"/>
              </a:rPr>
              <a:t>r</a:t>
            </a:r>
            <a:r>
              <a:rPr sz="3200" spc="20" dirty="0" smtClean="0">
                <a:latin typeface="Arial"/>
                <a:cs typeface="Arial"/>
              </a:rPr>
              <a:t>e</a:t>
            </a:r>
            <a:r>
              <a:rPr sz="3200" spc="0" dirty="0" smtClean="0">
                <a:latin typeface="Arial"/>
                <a:cs typeface="Arial"/>
              </a:rPr>
              <a:t>c</a:t>
            </a:r>
            <a:r>
              <a:rPr sz="3200" spc="20" dirty="0" smtClean="0">
                <a:latin typeface="Arial"/>
                <a:cs typeface="Arial"/>
              </a:rPr>
              <a:t>en</a:t>
            </a:r>
            <a:r>
              <a:rPr sz="3200" spc="-10" dirty="0" smtClean="0">
                <a:latin typeface="Arial"/>
                <a:cs typeface="Arial"/>
              </a:rPr>
              <a:t>t</a:t>
            </a:r>
            <a:r>
              <a:rPr sz="3200" spc="-80" dirty="0" smtClean="0">
                <a:latin typeface="Arial"/>
                <a:cs typeface="Arial"/>
              </a:rPr>
              <a:t> </a:t>
            </a:r>
            <a:r>
              <a:rPr sz="3200" spc="30" dirty="0" smtClean="0">
                <a:latin typeface="Arial"/>
                <a:cs typeface="Arial"/>
              </a:rPr>
              <a:t>(</a:t>
            </a:r>
            <a:r>
              <a:rPr sz="3200" spc="-15" dirty="0" smtClean="0">
                <a:latin typeface="Arial"/>
                <a:cs typeface="Arial"/>
              </a:rPr>
              <a:t>l</a:t>
            </a:r>
            <a:r>
              <a:rPr sz="3200" spc="20" dirty="0" smtClean="0">
                <a:latin typeface="Arial"/>
                <a:cs typeface="Arial"/>
              </a:rPr>
              <a:t>e</a:t>
            </a:r>
            <a:r>
              <a:rPr sz="3200" spc="0" dirty="0" smtClean="0">
                <a:latin typeface="Arial"/>
                <a:cs typeface="Arial"/>
              </a:rPr>
              <a:t>ss</a:t>
            </a:r>
            <a:r>
              <a:rPr sz="3200" spc="-90" dirty="0" smtClean="0">
                <a:latin typeface="Arial"/>
                <a:cs typeface="Arial"/>
              </a:rPr>
              <a:t> </a:t>
            </a:r>
            <a:r>
              <a:rPr sz="3200" spc="0" dirty="0" smtClean="0">
                <a:latin typeface="Arial"/>
                <a:cs typeface="Arial"/>
              </a:rPr>
              <a:t>t</a:t>
            </a:r>
            <a:r>
              <a:rPr sz="3200" spc="20" dirty="0" smtClean="0">
                <a:latin typeface="Arial"/>
                <a:cs typeface="Arial"/>
              </a:rPr>
              <a:t>ha</a:t>
            </a:r>
            <a:r>
              <a:rPr sz="3200" spc="0" dirty="0" smtClean="0">
                <a:latin typeface="Arial"/>
                <a:cs typeface="Arial"/>
              </a:rPr>
              <a:t>n</a:t>
            </a:r>
            <a:r>
              <a:rPr sz="3200" spc="-70" dirty="0" smtClean="0">
                <a:latin typeface="Arial"/>
                <a:cs typeface="Arial"/>
              </a:rPr>
              <a:t> </a:t>
            </a:r>
            <a:r>
              <a:rPr sz="3200" spc="20" dirty="0" smtClean="0">
                <a:latin typeface="Arial"/>
                <a:cs typeface="Arial"/>
              </a:rPr>
              <a:t>1</a:t>
            </a:r>
            <a:r>
              <a:rPr sz="3200" spc="0" dirty="0" smtClean="0">
                <a:latin typeface="Arial"/>
                <a:cs typeface="Arial"/>
              </a:rPr>
              <a:t>0</a:t>
            </a:r>
            <a:r>
              <a:rPr sz="3200" spc="-70" dirty="0" smtClean="0">
                <a:latin typeface="Arial"/>
                <a:cs typeface="Arial"/>
              </a:rPr>
              <a:t> </a:t>
            </a:r>
            <a:r>
              <a:rPr sz="3200" spc="0" dirty="0" smtClean="0">
                <a:latin typeface="Arial"/>
                <a:cs typeface="Arial"/>
              </a:rPr>
              <a:t>y</a:t>
            </a:r>
            <a:r>
              <a:rPr sz="3200" spc="20" dirty="0" smtClean="0">
                <a:latin typeface="Arial"/>
                <a:cs typeface="Arial"/>
              </a:rPr>
              <a:t>ea</a:t>
            </a:r>
            <a:r>
              <a:rPr sz="3200" spc="30" dirty="0" smtClean="0">
                <a:latin typeface="Arial"/>
                <a:cs typeface="Arial"/>
              </a:rPr>
              <a:t>r</a:t>
            </a:r>
            <a:r>
              <a:rPr sz="3200" spc="0" dirty="0" smtClean="0">
                <a:latin typeface="Arial"/>
                <a:cs typeface="Arial"/>
              </a:rPr>
              <a:t>s)</a:t>
            </a:r>
            <a:endParaRPr sz="3200" dirty="0">
              <a:latin typeface="Arial"/>
              <a:cs typeface="Arial"/>
            </a:endParaRPr>
          </a:p>
        </p:txBody>
      </p:sp>
      <p:sp>
        <p:nvSpPr>
          <p:cNvPr id="4" name="object 4"/>
          <p:cNvSpPr txBox="1"/>
          <p:nvPr/>
        </p:nvSpPr>
        <p:spPr>
          <a:xfrm>
            <a:off x="0" y="6447472"/>
            <a:ext cx="9144000" cy="410845"/>
          </a:xfrm>
          <a:prstGeom prst="rect">
            <a:avLst/>
          </a:prstGeom>
        </p:spPr>
        <p:txBody>
          <a:bodyPr vert="horz" wrap="square" lIns="0" tIns="0" rIns="0" bIns="0" rtlCol="0">
            <a:noAutofit/>
          </a:bodyPr>
          <a:lstStyle/>
          <a:p>
            <a:pPr marR="542925" algn="r">
              <a:lnSpc>
                <a:spcPct val="100000"/>
              </a:lnSpc>
            </a:pPr>
            <a:r>
              <a:rPr sz="1200" spc="30" dirty="0" smtClean="0">
                <a:solidFill>
                  <a:srgbClr val="898989"/>
                </a:solidFill>
                <a:latin typeface="Arial"/>
                <a:cs typeface="Arial"/>
              </a:rPr>
              <a:t>17</a:t>
            </a:r>
            <a:endParaRPr sz="1200">
              <a:latin typeface="Arial"/>
              <a:cs typeface="Arial"/>
            </a:endParaRPr>
          </a:p>
        </p:txBody>
      </p:sp>
      <p:sp>
        <p:nvSpPr>
          <p:cNvPr id="5" name="object 5"/>
          <p:cNvSpPr/>
          <p:nvPr/>
        </p:nvSpPr>
        <p:spPr>
          <a:xfrm>
            <a:off x="0" y="3733800"/>
            <a:ext cx="9144000" cy="3124200"/>
          </a:xfrm>
          <a:prstGeom prst="rect">
            <a:avLst/>
          </a:prstGeom>
          <a:blipFill>
            <a:blip r:embed="rId3" cstate="print"/>
            <a:stretch>
              <a:fillRect/>
            </a:stretch>
          </a:blipFill>
        </p:spPr>
        <p:txBody>
          <a:bodyPr wrap="square" lIns="0" tIns="0" rIns="0" bIns="0" rtlCol="0">
            <a:noAutofit/>
          </a:bodyPr>
          <a:lstStyle/>
          <a:p>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654300">
              <a:lnSpc>
                <a:spcPct val="100000"/>
              </a:lnSpc>
            </a:pPr>
            <a:r>
              <a:rPr sz="4400" spc="-65" dirty="0" smtClean="0">
                <a:latin typeface="Arial"/>
                <a:cs typeface="Arial"/>
              </a:rPr>
              <a:t>B</a:t>
            </a:r>
            <a:r>
              <a:rPr sz="4400" spc="-50" dirty="0" smtClean="0">
                <a:latin typeface="Arial"/>
                <a:cs typeface="Arial"/>
              </a:rPr>
              <a:t>a</a:t>
            </a:r>
            <a:r>
              <a:rPr sz="4400" spc="0" dirty="0" smtClean="0">
                <a:latin typeface="Arial"/>
                <a:cs typeface="Arial"/>
              </a:rPr>
              <a:t>s</a:t>
            </a:r>
            <a:r>
              <a:rPr sz="4400" spc="20" dirty="0" smtClean="0">
                <a:latin typeface="Arial"/>
                <a:cs typeface="Arial"/>
              </a:rPr>
              <a:t>i</a:t>
            </a:r>
            <a:r>
              <a:rPr sz="4400" spc="0" dirty="0" smtClean="0">
                <a:latin typeface="Arial"/>
                <a:cs typeface="Arial"/>
              </a:rPr>
              <a:t>c</a:t>
            </a:r>
            <a:r>
              <a:rPr sz="4400" spc="75" dirty="0" smtClean="0">
                <a:latin typeface="Arial"/>
                <a:cs typeface="Arial"/>
              </a:rPr>
              <a:t> </a:t>
            </a:r>
            <a:r>
              <a:rPr sz="4400" spc="-40" dirty="0" smtClean="0">
                <a:latin typeface="Arial"/>
                <a:cs typeface="Arial"/>
              </a:rPr>
              <a:t>I</a:t>
            </a:r>
            <a:r>
              <a:rPr sz="4400" spc="-50" dirty="0" smtClean="0">
                <a:latin typeface="Arial"/>
                <a:cs typeface="Arial"/>
              </a:rPr>
              <a:t>de</a:t>
            </a:r>
            <a:r>
              <a:rPr sz="4400" spc="0" dirty="0" smtClean="0">
                <a:latin typeface="Arial"/>
                <a:cs typeface="Arial"/>
              </a:rPr>
              <a:t>a</a:t>
            </a:r>
            <a:endParaRPr sz="4400">
              <a:latin typeface="Arial"/>
              <a:cs typeface="Arial"/>
            </a:endParaRPr>
          </a:p>
        </p:txBody>
      </p:sp>
      <p:sp>
        <p:nvSpPr>
          <p:cNvPr id="3" name="object 3"/>
          <p:cNvSpPr txBox="1"/>
          <p:nvPr/>
        </p:nvSpPr>
        <p:spPr>
          <a:xfrm>
            <a:off x="228600" y="1676400"/>
            <a:ext cx="5848070" cy="3827145"/>
          </a:xfrm>
          <a:prstGeom prst="rect">
            <a:avLst/>
          </a:prstGeom>
        </p:spPr>
        <p:txBody>
          <a:bodyPr vert="horz" wrap="square" lIns="0" tIns="0" rIns="0" bIns="0" rtlCol="0">
            <a:noAutofit/>
          </a:bodyPr>
          <a:lstStyle/>
          <a:p>
            <a:pPr marL="469900" indent="-457200">
              <a:lnSpc>
                <a:spcPct val="100000"/>
              </a:lnSpc>
              <a:buFont typeface="Wingdings" panose="05000000000000000000" pitchFamily="2" charset="2"/>
              <a:buChar char="Ø"/>
              <a:tabLst>
                <a:tab pos="354965" algn="l"/>
              </a:tabLst>
            </a:pPr>
            <a:r>
              <a:rPr sz="3200" spc="-15" dirty="0" smtClean="0">
                <a:latin typeface="Arial"/>
                <a:cs typeface="Arial"/>
              </a:rPr>
              <a:t>N</a:t>
            </a:r>
            <a:r>
              <a:rPr sz="3200" spc="0" dirty="0" smtClean="0">
                <a:latin typeface="Arial"/>
                <a:cs typeface="Arial"/>
              </a:rPr>
              <a:t>o</a:t>
            </a:r>
            <a:r>
              <a:rPr sz="3200" spc="30" dirty="0" smtClean="0">
                <a:latin typeface="Arial"/>
                <a:cs typeface="Arial"/>
              </a:rPr>
              <a:t> </a:t>
            </a:r>
            <a:r>
              <a:rPr sz="3200" spc="20" dirty="0" smtClean="0">
                <a:latin typeface="Arial"/>
                <a:cs typeface="Arial"/>
              </a:rPr>
              <a:t>e</a:t>
            </a:r>
            <a:r>
              <a:rPr sz="3200" spc="0" dirty="0" smtClean="0">
                <a:latin typeface="Arial"/>
                <a:cs typeface="Arial"/>
              </a:rPr>
              <a:t>v</a:t>
            </a:r>
            <a:r>
              <a:rPr sz="3200" spc="20" dirty="0" smtClean="0">
                <a:latin typeface="Arial"/>
                <a:cs typeface="Arial"/>
              </a:rPr>
              <a:t>a</a:t>
            </a:r>
            <a:r>
              <a:rPr sz="3200" spc="-15" dirty="0" smtClean="0">
                <a:latin typeface="Arial"/>
                <a:cs typeface="Arial"/>
              </a:rPr>
              <a:t>l</a:t>
            </a:r>
            <a:r>
              <a:rPr sz="3200" spc="20" dirty="0" smtClean="0">
                <a:latin typeface="Arial"/>
                <a:cs typeface="Arial"/>
              </a:rPr>
              <a:t>ua</a:t>
            </a:r>
            <a:r>
              <a:rPr sz="3200" spc="0" dirty="0" smtClean="0">
                <a:latin typeface="Arial"/>
                <a:cs typeface="Arial"/>
              </a:rPr>
              <a:t>t</a:t>
            </a:r>
            <a:r>
              <a:rPr sz="3200" spc="-15" dirty="0" smtClean="0">
                <a:latin typeface="Arial"/>
                <a:cs typeface="Arial"/>
              </a:rPr>
              <a:t>i</a:t>
            </a:r>
            <a:r>
              <a:rPr sz="3200" spc="20" dirty="0" smtClean="0">
                <a:latin typeface="Arial"/>
                <a:cs typeface="Arial"/>
              </a:rPr>
              <a:t>o</a:t>
            </a:r>
            <a:r>
              <a:rPr sz="3200" spc="0" dirty="0" smtClean="0">
                <a:latin typeface="Arial"/>
                <a:cs typeface="Arial"/>
              </a:rPr>
              <a:t>n</a:t>
            </a:r>
            <a:r>
              <a:rPr sz="3200" spc="-170" dirty="0" smtClean="0">
                <a:latin typeface="Arial"/>
                <a:cs typeface="Arial"/>
              </a:rPr>
              <a:t> </a:t>
            </a:r>
            <a:r>
              <a:rPr sz="3200" spc="0" dirty="0" smtClean="0">
                <a:latin typeface="Arial"/>
                <a:cs typeface="Arial"/>
              </a:rPr>
              <a:t>f</a:t>
            </a:r>
            <a:r>
              <a:rPr sz="3200" spc="20" dirty="0" smtClean="0">
                <a:latin typeface="Arial"/>
                <a:cs typeface="Arial"/>
              </a:rPr>
              <a:t>un</a:t>
            </a:r>
            <a:r>
              <a:rPr sz="3200" spc="-20" dirty="0" smtClean="0">
                <a:latin typeface="Arial"/>
                <a:cs typeface="Arial"/>
              </a:rPr>
              <a:t>c</a:t>
            </a:r>
            <a:r>
              <a:rPr sz="3200" spc="0" dirty="0" smtClean="0">
                <a:latin typeface="Arial"/>
                <a:cs typeface="Arial"/>
              </a:rPr>
              <a:t>t</a:t>
            </a:r>
            <a:r>
              <a:rPr sz="3200" spc="-15" dirty="0" smtClean="0">
                <a:latin typeface="Arial"/>
                <a:cs typeface="Arial"/>
              </a:rPr>
              <a:t>i</a:t>
            </a:r>
            <a:r>
              <a:rPr sz="3200" spc="20" dirty="0" smtClean="0">
                <a:latin typeface="Arial"/>
                <a:cs typeface="Arial"/>
              </a:rPr>
              <a:t>on</a:t>
            </a:r>
            <a:r>
              <a:rPr sz="3200" spc="0" dirty="0" smtClean="0">
                <a:latin typeface="Arial"/>
                <a:cs typeface="Arial"/>
              </a:rPr>
              <a:t>?</a:t>
            </a:r>
            <a:endParaRPr sz="3200" dirty="0">
              <a:latin typeface="Arial"/>
              <a:cs typeface="Arial"/>
            </a:endParaRPr>
          </a:p>
          <a:p>
            <a:pPr marL="171450" indent="-171450">
              <a:lnSpc>
                <a:spcPts val="600"/>
              </a:lnSpc>
              <a:spcBef>
                <a:spcPts val="19"/>
              </a:spcBef>
              <a:buFont typeface="Wingdings" panose="05000000000000000000" pitchFamily="2" charset="2"/>
              <a:buChar char="Ø"/>
            </a:pPr>
            <a:endParaRPr sz="600" dirty="0"/>
          </a:p>
          <a:p>
            <a:pPr marL="927100" marR="523240" lvl="1" indent="-457200">
              <a:lnSpc>
                <a:spcPct val="101200"/>
              </a:lnSpc>
              <a:buFont typeface="Wingdings" panose="05000000000000000000" pitchFamily="2" charset="2"/>
              <a:buChar char="Ø"/>
              <a:tabLst>
                <a:tab pos="762000" algn="l"/>
              </a:tabLst>
            </a:pPr>
            <a:r>
              <a:rPr sz="2800" spc="10" dirty="0" smtClean="0">
                <a:latin typeface="Arial"/>
                <a:cs typeface="Arial"/>
              </a:rPr>
              <a:t>S</a:t>
            </a:r>
            <a:r>
              <a:rPr sz="2800" spc="-25" dirty="0" smtClean="0">
                <a:latin typeface="Arial"/>
                <a:cs typeface="Arial"/>
              </a:rPr>
              <a:t>i</a:t>
            </a:r>
            <a:r>
              <a:rPr sz="2800" spc="-35" dirty="0" smtClean="0">
                <a:latin typeface="Arial"/>
                <a:cs typeface="Arial"/>
              </a:rPr>
              <a:t>m</a:t>
            </a:r>
            <a:r>
              <a:rPr sz="2800" spc="40" dirty="0" smtClean="0">
                <a:latin typeface="Arial"/>
                <a:cs typeface="Arial"/>
              </a:rPr>
              <a:t>u</a:t>
            </a:r>
            <a:r>
              <a:rPr sz="2800" spc="-25" dirty="0" smtClean="0">
                <a:latin typeface="Arial"/>
                <a:cs typeface="Arial"/>
              </a:rPr>
              <a:t>l</a:t>
            </a:r>
            <a:r>
              <a:rPr sz="2800" spc="40" dirty="0" smtClean="0">
                <a:latin typeface="Arial"/>
                <a:cs typeface="Arial"/>
              </a:rPr>
              <a:t>a</a:t>
            </a:r>
            <a:r>
              <a:rPr sz="2800" spc="10" dirty="0" smtClean="0">
                <a:latin typeface="Arial"/>
                <a:cs typeface="Arial"/>
              </a:rPr>
              <a:t>t</a:t>
            </a:r>
            <a:r>
              <a:rPr sz="2800" spc="0" dirty="0" smtClean="0">
                <a:latin typeface="Arial"/>
                <a:cs typeface="Arial"/>
              </a:rPr>
              <a:t>e</a:t>
            </a:r>
            <a:r>
              <a:rPr sz="2800" spc="-40" dirty="0" smtClean="0">
                <a:latin typeface="Arial"/>
                <a:cs typeface="Arial"/>
              </a:rPr>
              <a:t> </a:t>
            </a:r>
            <a:r>
              <a:rPr sz="2800" spc="40" dirty="0" smtClean="0">
                <a:latin typeface="Arial"/>
                <a:cs typeface="Arial"/>
              </a:rPr>
              <a:t>ga</a:t>
            </a:r>
            <a:r>
              <a:rPr sz="2800" spc="-35" dirty="0" smtClean="0">
                <a:latin typeface="Arial"/>
                <a:cs typeface="Arial"/>
              </a:rPr>
              <a:t>m</a:t>
            </a:r>
            <a:r>
              <a:rPr sz="2800" spc="0" dirty="0" smtClean="0">
                <a:latin typeface="Arial"/>
                <a:cs typeface="Arial"/>
              </a:rPr>
              <a:t>e</a:t>
            </a:r>
            <a:r>
              <a:rPr sz="2800" spc="-40" dirty="0" smtClean="0">
                <a:latin typeface="Arial"/>
                <a:cs typeface="Arial"/>
              </a:rPr>
              <a:t> </a:t>
            </a:r>
            <a:r>
              <a:rPr sz="2800" spc="40" dirty="0" smtClean="0">
                <a:latin typeface="Arial"/>
                <a:cs typeface="Arial"/>
              </a:rPr>
              <a:t>u</a:t>
            </a:r>
            <a:r>
              <a:rPr sz="2800" spc="0" dirty="0" smtClean="0">
                <a:latin typeface="Arial"/>
                <a:cs typeface="Arial"/>
              </a:rPr>
              <a:t>s</a:t>
            </a:r>
            <a:r>
              <a:rPr sz="2800" spc="-25" dirty="0" smtClean="0">
                <a:latin typeface="Arial"/>
                <a:cs typeface="Arial"/>
              </a:rPr>
              <a:t>i</a:t>
            </a:r>
            <a:r>
              <a:rPr sz="2800" spc="40" dirty="0" smtClean="0">
                <a:latin typeface="Arial"/>
                <a:cs typeface="Arial"/>
              </a:rPr>
              <a:t>n</a:t>
            </a:r>
            <a:r>
              <a:rPr sz="2800" spc="0" dirty="0" smtClean="0">
                <a:latin typeface="Arial"/>
                <a:cs typeface="Arial"/>
              </a:rPr>
              <a:t>g </a:t>
            </a:r>
            <a:r>
              <a:rPr sz="2800" spc="-35" dirty="0" smtClean="0">
                <a:latin typeface="Arial"/>
                <a:cs typeface="Arial"/>
              </a:rPr>
              <a:t>r</a:t>
            </a:r>
            <a:r>
              <a:rPr sz="2800" spc="40" dirty="0" smtClean="0">
                <a:latin typeface="Arial"/>
                <a:cs typeface="Arial"/>
              </a:rPr>
              <a:t>ando</a:t>
            </a:r>
            <a:r>
              <a:rPr sz="2800" spc="0" dirty="0" smtClean="0">
                <a:latin typeface="Arial"/>
                <a:cs typeface="Arial"/>
              </a:rPr>
              <a:t>m</a:t>
            </a:r>
            <a:r>
              <a:rPr sz="2800" spc="-114" dirty="0" smtClean="0">
                <a:latin typeface="Arial"/>
                <a:cs typeface="Arial"/>
              </a:rPr>
              <a:t> </a:t>
            </a:r>
            <a:r>
              <a:rPr sz="2800" spc="-35" dirty="0" smtClean="0">
                <a:latin typeface="Arial"/>
                <a:cs typeface="Arial"/>
              </a:rPr>
              <a:t>m</a:t>
            </a:r>
            <a:r>
              <a:rPr sz="2800" spc="40" dirty="0" smtClean="0">
                <a:latin typeface="Arial"/>
                <a:cs typeface="Arial"/>
              </a:rPr>
              <a:t>o</a:t>
            </a:r>
            <a:r>
              <a:rPr sz="2800" spc="0" dirty="0" smtClean="0">
                <a:latin typeface="Arial"/>
                <a:cs typeface="Arial"/>
              </a:rPr>
              <a:t>v</a:t>
            </a:r>
            <a:r>
              <a:rPr sz="2800" spc="40" dirty="0" smtClean="0">
                <a:latin typeface="Arial"/>
                <a:cs typeface="Arial"/>
              </a:rPr>
              <a:t>e</a:t>
            </a:r>
            <a:r>
              <a:rPr sz="2800" spc="0" dirty="0" smtClean="0">
                <a:latin typeface="Arial"/>
                <a:cs typeface="Arial"/>
              </a:rPr>
              <a:t>s</a:t>
            </a:r>
            <a:endParaRPr sz="2800" dirty="0">
              <a:latin typeface="Arial"/>
              <a:cs typeface="Arial"/>
            </a:endParaRPr>
          </a:p>
          <a:p>
            <a:pPr marL="628650" lvl="1" indent="-171450">
              <a:lnSpc>
                <a:spcPts val="550"/>
              </a:lnSpc>
              <a:spcBef>
                <a:spcPts val="49"/>
              </a:spcBef>
              <a:buFont typeface="Wingdings" panose="05000000000000000000" pitchFamily="2" charset="2"/>
              <a:buChar char="Ø"/>
            </a:pPr>
            <a:endParaRPr sz="550" dirty="0"/>
          </a:p>
          <a:p>
            <a:pPr marL="927100" marR="139700" lvl="1" indent="-457200">
              <a:lnSpc>
                <a:spcPct val="101200"/>
              </a:lnSpc>
              <a:buFont typeface="Wingdings" panose="05000000000000000000" pitchFamily="2" charset="2"/>
              <a:buChar char="Ø"/>
              <a:tabLst>
                <a:tab pos="762000" algn="l"/>
              </a:tabLst>
            </a:pPr>
            <a:r>
              <a:rPr sz="2800" spc="10" dirty="0" smtClean="0">
                <a:latin typeface="Arial"/>
                <a:cs typeface="Arial"/>
              </a:rPr>
              <a:t>S</a:t>
            </a:r>
            <a:r>
              <a:rPr sz="2800" spc="0" dirty="0" smtClean="0">
                <a:latin typeface="Arial"/>
                <a:cs typeface="Arial"/>
              </a:rPr>
              <a:t>c</a:t>
            </a:r>
            <a:r>
              <a:rPr sz="2800" spc="40" dirty="0" smtClean="0">
                <a:latin typeface="Arial"/>
                <a:cs typeface="Arial"/>
              </a:rPr>
              <a:t>o</a:t>
            </a:r>
            <a:r>
              <a:rPr sz="2800" spc="-35" dirty="0" smtClean="0">
                <a:latin typeface="Arial"/>
                <a:cs typeface="Arial"/>
              </a:rPr>
              <a:t>r</a:t>
            </a:r>
            <a:r>
              <a:rPr sz="2800" spc="0" dirty="0" smtClean="0">
                <a:latin typeface="Arial"/>
                <a:cs typeface="Arial"/>
              </a:rPr>
              <a:t>e</a:t>
            </a:r>
            <a:r>
              <a:rPr sz="2800" spc="-40" dirty="0" smtClean="0">
                <a:latin typeface="Arial"/>
                <a:cs typeface="Arial"/>
              </a:rPr>
              <a:t> </a:t>
            </a:r>
            <a:r>
              <a:rPr sz="2800" spc="40" dirty="0" smtClean="0">
                <a:latin typeface="Arial"/>
                <a:cs typeface="Arial"/>
              </a:rPr>
              <a:t>ga</a:t>
            </a:r>
            <a:r>
              <a:rPr sz="2800" spc="-35" dirty="0" smtClean="0">
                <a:latin typeface="Arial"/>
                <a:cs typeface="Arial"/>
              </a:rPr>
              <a:t>m</a:t>
            </a:r>
            <a:r>
              <a:rPr sz="2800" spc="0" dirty="0" smtClean="0">
                <a:latin typeface="Arial"/>
                <a:cs typeface="Arial"/>
              </a:rPr>
              <a:t>e</a:t>
            </a:r>
            <a:r>
              <a:rPr sz="2800" spc="-40" dirty="0" smtClean="0">
                <a:latin typeface="Arial"/>
                <a:cs typeface="Arial"/>
              </a:rPr>
              <a:t> </a:t>
            </a:r>
            <a:r>
              <a:rPr sz="2800" spc="40" dirty="0" smtClean="0">
                <a:latin typeface="Arial"/>
                <a:cs typeface="Arial"/>
              </a:rPr>
              <a:t>a</a:t>
            </a:r>
            <a:r>
              <a:rPr sz="2800" spc="-10" dirty="0" smtClean="0">
                <a:latin typeface="Arial"/>
                <a:cs typeface="Arial"/>
              </a:rPr>
              <a:t>t</a:t>
            </a:r>
            <a:r>
              <a:rPr sz="2800" spc="-60" dirty="0" smtClean="0">
                <a:latin typeface="Arial"/>
                <a:cs typeface="Arial"/>
              </a:rPr>
              <a:t> </a:t>
            </a:r>
            <a:r>
              <a:rPr sz="2800" spc="10" dirty="0" smtClean="0">
                <a:latin typeface="Arial"/>
                <a:cs typeface="Arial"/>
              </a:rPr>
              <a:t>t</a:t>
            </a:r>
            <a:r>
              <a:rPr sz="2800" spc="40" dirty="0" smtClean="0">
                <a:latin typeface="Arial"/>
                <a:cs typeface="Arial"/>
              </a:rPr>
              <a:t>h</a:t>
            </a:r>
            <a:r>
              <a:rPr sz="2800" spc="0" dirty="0" smtClean="0">
                <a:latin typeface="Arial"/>
                <a:cs typeface="Arial"/>
              </a:rPr>
              <a:t>e</a:t>
            </a:r>
            <a:r>
              <a:rPr sz="2800" spc="-40" dirty="0" smtClean="0">
                <a:latin typeface="Arial"/>
                <a:cs typeface="Arial"/>
              </a:rPr>
              <a:t> </a:t>
            </a:r>
            <a:r>
              <a:rPr sz="2800" spc="40" dirty="0" smtClean="0">
                <a:latin typeface="Arial"/>
                <a:cs typeface="Arial"/>
              </a:rPr>
              <a:t>end</a:t>
            </a:r>
            <a:r>
              <a:rPr sz="2800" spc="-10" dirty="0" smtClean="0">
                <a:latin typeface="Arial"/>
                <a:cs typeface="Arial"/>
              </a:rPr>
              <a:t>, k</a:t>
            </a:r>
            <a:r>
              <a:rPr sz="2800" spc="40" dirty="0" smtClean="0">
                <a:latin typeface="Arial"/>
                <a:cs typeface="Arial"/>
              </a:rPr>
              <a:t>ee</a:t>
            </a:r>
            <a:r>
              <a:rPr sz="2800" spc="0" dirty="0" smtClean="0">
                <a:latin typeface="Arial"/>
                <a:cs typeface="Arial"/>
              </a:rPr>
              <a:t>p</a:t>
            </a:r>
            <a:r>
              <a:rPr sz="2800" spc="-40" dirty="0" smtClean="0">
                <a:latin typeface="Arial"/>
                <a:cs typeface="Arial"/>
              </a:rPr>
              <a:t> </a:t>
            </a:r>
            <a:r>
              <a:rPr sz="2800" spc="-25" dirty="0" smtClean="0">
                <a:latin typeface="Arial"/>
                <a:cs typeface="Arial"/>
              </a:rPr>
              <a:t>wi</a:t>
            </a:r>
            <a:r>
              <a:rPr sz="2800" spc="40" dirty="0" smtClean="0">
                <a:latin typeface="Arial"/>
                <a:cs typeface="Arial"/>
              </a:rPr>
              <a:t>nn</a:t>
            </a:r>
            <a:r>
              <a:rPr sz="2800" spc="-25" dirty="0" smtClean="0">
                <a:latin typeface="Arial"/>
                <a:cs typeface="Arial"/>
              </a:rPr>
              <a:t>i</a:t>
            </a:r>
            <a:r>
              <a:rPr sz="2800" spc="40" dirty="0" smtClean="0">
                <a:latin typeface="Arial"/>
                <a:cs typeface="Arial"/>
              </a:rPr>
              <a:t>n</a:t>
            </a:r>
            <a:r>
              <a:rPr sz="2800" spc="0" dirty="0" smtClean="0">
                <a:latin typeface="Arial"/>
                <a:cs typeface="Arial"/>
              </a:rPr>
              <a:t>g</a:t>
            </a:r>
            <a:r>
              <a:rPr sz="2800" spc="-40" dirty="0" smtClean="0">
                <a:latin typeface="Arial"/>
                <a:cs typeface="Arial"/>
              </a:rPr>
              <a:t> </a:t>
            </a:r>
            <a:r>
              <a:rPr sz="2800" spc="-15" dirty="0" smtClean="0">
                <a:latin typeface="Arial"/>
                <a:cs typeface="Arial"/>
              </a:rPr>
              <a:t>s</a:t>
            </a:r>
            <a:r>
              <a:rPr sz="2800" spc="10" dirty="0" smtClean="0">
                <a:latin typeface="Arial"/>
                <a:cs typeface="Arial"/>
              </a:rPr>
              <a:t>t</a:t>
            </a:r>
            <a:r>
              <a:rPr sz="2800" spc="40" dirty="0" smtClean="0">
                <a:latin typeface="Arial"/>
                <a:cs typeface="Arial"/>
              </a:rPr>
              <a:t>a</a:t>
            </a:r>
            <a:r>
              <a:rPr sz="2800" spc="10" dirty="0" smtClean="0">
                <a:latin typeface="Arial"/>
                <a:cs typeface="Arial"/>
              </a:rPr>
              <a:t>t</a:t>
            </a:r>
            <a:r>
              <a:rPr sz="2800" spc="-25" dirty="0" smtClean="0">
                <a:latin typeface="Arial"/>
                <a:cs typeface="Arial"/>
              </a:rPr>
              <a:t>i</a:t>
            </a:r>
            <a:r>
              <a:rPr sz="2800" spc="-15" dirty="0" smtClean="0">
                <a:latin typeface="Arial"/>
                <a:cs typeface="Arial"/>
              </a:rPr>
              <a:t>s</a:t>
            </a:r>
            <a:r>
              <a:rPr sz="2800" spc="10" dirty="0" smtClean="0">
                <a:latin typeface="Arial"/>
                <a:cs typeface="Arial"/>
              </a:rPr>
              <a:t>t</a:t>
            </a:r>
            <a:r>
              <a:rPr sz="2800" spc="-25" dirty="0" smtClean="0">
                <a:latin typeface="Arial"/>
                <a:cs typeface="Arial"/>
              </a:rPr>
              <a:t>i</a:t>
            </a:r>
            <a:r>
              <a:rPr sz="2800" spc="0" dirty="0" smtClean="0">
                <a:latin typeface="Arial"/>
                <a:cs typeface="Arial"/>
              </a:rPr>
              <a:t>cs</a:t>
            </a:r>
            <a:endParaRPr sz="2800" dirty="0">
              <a:latin typeface="Arial"/>
              <a:cs typeface="Arial"/>
            </a:endParaRPr>
          </a:p>
          <a:p>
            <a:pPr marL="628650" lvl="1" indent="-171450">
              <a:lnSpc>
                <a:spcPts val="550"/>
              </a:lnSpc>
              <a:spcBef>
                <a:spcPts val="49"/>
              </a:spcBef>
              <a:buFont typeface="Wingdings" panose="05000000000000000000" pitchFamily="2" charset="2"/>
              <a:buChar char="Ø"/>
            </a:pPr>
            <a:endParaRPr sz="550" dirty="0"/>
          </a:p>
          <a:p>
            <a:pPr marL="927100" marR="685800" lvl="1" indent="-457200">
              <a:lnSpc>
                <a:spcPct val="101200"/>
              </a:lnSpc>
              <a:buFont typeface="Wingdings" panose="05000000000000000000" pitchFamily="2" charset="2"/>
              <a:buChar char="Ø"/>
              <a:tabLst>
                <a:tab pos="762000" algn="l"/>
              </a:tabLst>
            </a:pPr>
            <a:r>
              <a:rPr sz="2800" spc="10" dirty="0" smtClean="0">
                <a:latin typeface="Arial"/>
                <a:cs typeface="Arial"/>
              </a:rPr>
              <a:t>P</a:t>
            </a:r>
            <a:r>
              <a:rPr sz="2800" spc="-25" dirty="0" smtClean="0">
                <a:latin typeface="Arial"/>
                <a:cs typeface="Arial"/>
              </a:rPr>
              <a:t>l</a:t>
            </a:r>
            <a:r>
              <a:rPr sz="2800" spc="40" dirty="0" smtClean="0">
                <a:latin typeface="Arial"/>
                <a:cs typeface="Arial"/>
              </a:rPr>
              <a:t>a</a:t>
            </a:r>
            <a:r>
              <a:rPr sz="2800" spc="0" dirty="0" smtClean="0">
                <a:latin typeface="Arial"/>
                <a:cs typeface="Arial"/>
              </a:rPr>
              <a:t>y</a:t>
            </a:r>
            <a:r>
              <a:rPr sz="2800" spc="-80" dirty="0" smtClean="0">
                <a:latin typeface="Arial"/>
                <a:cs typeface="Arial"/>
              </a:rPr>
              <a:t> </a:t>
            </a:r>
            <a:r>
              <a:rPr sz="2800" spc="-35" dirty="0" smtClean="0">
                <a:latin typeface="Arial"/>
                <a:cs typeface="Arial"/>
              </a:rPr>
              <a:t>m</a:t>
            </a:r>
            <a:r>
              <a:rPr sz="2800" spc="40" dirty="0" smtClean="0">
                <a:latin typeface="Arial"/>
                <a:cs typeface="Arial"/>
              </a:rPr>
              <a:t>o</a:t>
            </a:r>
            <a:r>
              <a:rPr sz="2800" spc="0" dirty="0" smtClean="0">
                <a:latin typeface="Arial"/>
                <a:cs typeface="Arial"/>
              </a:rPr>
              <a:t>ve</a:t>
            </a:r>
            <a:r>
              <a:rPr sz="2800" spc="60" dirty="0" smtClean="0">
                <a:latin typeface="Arial"/>
                <a:cs typeface="Arial"/>
              </a:rPr>
              <a:t> </a:t>
            </a:r>
            <a:r>
              <a:rPr sz="2800" spc="-25" dirty="0" smtClean="0">
                <a:latin typeface="Arial"/>
                <a:cs typeface="Arial"/>
              </a:rPr>
              <a:t>wi</a:t>
            </a:r>
            <a:r>
              <a:rPr sz="2800" spc="10" dirty="0" smtClean="0">
                <a:latin typeface="Arial"/>
                <a:cs typeface="Arial"/>
              </a:rPr>
              <a:t>t</a:t>
            </a:r>
            <a:r>
              <a:rPr sz="2800" spc="0" dirty="0" smtClean="0">
                <a:latin typeface="Arial"/>
                <a:cs typeface="Arial"/>
              </a:rPr>
              <a:t>h</a:t>
            </a:r>
            <a:r>
              <a:rPr sz="2800" spc="-40" dirty="0" smtClean="0">
                <a:latin typeface="Arial"/>
                <a:cs typeface="Arial"/>
              </a:rPr>
              <a:t> </a:t>
            </a:r>
            <a:r>
              <a:rPr sz="2800" spc="40" dirty="0" smtClean="0">
                <a:latin typeface="Arial"/>
                <a:cs typeface="Arial"/>
              </a:rPr>
              <a:t>be</a:t>
            </a:r>
            <a:r>
              <a:rPr sz="2800" spc="-15" dirty="0" smtClean="0">
                <a:latin typeface="Arial"/>
                <a:cs typeface="Arial"/>
              </a:rPr>
              <a:t>st</a:t>
            </a:r>
            <a:r>
              <a:rPr sz="2800" spc="-10" dirty="0" smtClean="0">
                <a:latin typeface="Arial"/>
                <a:cs typeface="Arial"/>
              </a:rPr>
              <a:t> </a:t>
            </a:r>
            <a:r>
              <a:rPr sz="2800" spc="-25" dirty="0" smtClean="0">
                <a:latin typeface="Arial"/>
                <a:cs typeface="Arial"/>
              </a:rPr>
              <a:t>wi</a:t>
            </a:r>
            <a:r>
              <a:rPr sz="2800" spc="40" dirty="0" smtClean="0">
                <a:latin typeface="Arial"/>
                <a:cs typeface="Arial"/>
              </a:rPr>
              <a:t>nn</a:t>
            </a:r>
            <a:r>
              <a:rPr sz="2800" spc="-25" dirty="0" smtClean="0">
                <a:latin typeface="Arial"/>
                <a:cs typeface="Arial"/>
              </a:rPr>
              <a:t>i</a:t>
            </a:r>
            <a:r>
              <a:rPr sz="2800" spc="40" dirty="0" smtClean="0">
                <a:latin typeface="Arial"/>
                <a:cs typeface="Arial"/>
              </a:rPr>
              <a:t>n</a:t>
            </a:r>
            <a:r>
              <a:rPr sz="2800" spc="0" dirty="0" smtClean="0">
                <a:latin typeface="Arial"/>
                <a:cs typeface="Arial"/>
              </a:rPr>
              <a:t>g</a:t>
            </a:r>
            <a:r>
              <a:rPr sz="2800" spc="-40" dirty="0" smtClean="0">
                <a:latin typeface="Arial"/>
                <a:cs typeface="Arial"/>
              </a:rPr>
              <a:t> </a:t>
            </a:r>
            <a:r>
              <a:rPr sz="2800" spc="40" dirty="0" smtClean="0">
                <a:latin typeface="Arial"/>
                <a:cs typeface="Arial"/>
              </a:rPr>
              <a:t>pe</a:t>
            </a:r>
            <a:r>
              <a:rPr sz="2800" spc="-35" dirty="0" smtClean="0">
                <a:latin typeface="Arial"/>
                <a:cs typeface="Arial"/>
              </a:rPr>
              <a:t>r</a:t>
            </a:r>
            <a:r>
              <a:rPr sz="2800" spc="0" dirty="0" smtClean="0">
                <a:latin typeface="Arial"/>
                <a:cs typeface="Arial"/>
              </a:rPr>
              <a:t>c</a:t>
            </a:r>
            <a:r>
              <a:rPr sz="2800" spc="40" dirty="0" smtClean="0">
                <a:latin typeface="Arial"/>
                <a:cs typeface="Arial"/>
              </a:rPr>
              <a:t>en</a:t>
            </a:r>
            <a:r>
              <a:rPr sz="2800" spc="10" dirty="0" smtClean="0">
                <a:latin typeface="Arial"/>
                <a:cs typeface="Arial"/>
              </a:rPr>
              <a:t>t</a:t>
            </a:r>
            <a:r>
              <a:rPr sz="2800" spc="40" dirty="0" smtClean="0">
                <a:latin typeface="Arial"/>
                <a:cs typeface="Arial"/>
              </a:rPr>
              <a:t>ag</a:t>
            </a:r>
            <a:r>
              <a:rPr sz="2800" spc="0" dirty="0" smtClean="0">
                <a:latin typeface="Arial"/>
                <a:cs typeface="Arial"/>
              </a:rPr>
              <a:t>e</a:t>
            </a:r>
            <a:endParaRPr sz="2800" dirty="0">
              <a:latin typeface="Arial"/>
              <a:cs typeface="Arial"/>
            </a:endParaRPr>
          </a:p>
          <a:p>
            <a:pPr marL="628650" lvl="1" indent="-171450">
              <a:lnSpc>
                <a:spcPts val="600"/>
              </a:lnSpc>
              <a:spcBef>
                <a:spcPts val="40"/>
              </a:spcBef>
              <a:buFont typeface="Wingdings" panose="05000000000000000000" pitchFamily="2" charset="2"/>
              <a:buChar char="Ø"/>
            </a:pPr>
            <a:endParaRPr sz="600" dirty="0"/>
          </a:p>
          <a:p>
            <a:pPr marL="927100" lvl="1" indent="-457200">
              <a:lnSpc>
                <a:spcPct val="100000"/>
              </a:lnSpc>
              <a:buFont typeface="Wingdings" panose="05000000000000000000" pitchFamily="2" charset="2"/>
              <a:buChar char="Ø"/>
              <a:tabLst>
                <a:tab pos="762000" algn="l"/>
              </a:tabLst>
            </a:pPr>
            <a:r>
              <a:rPr sz="2800" spc="-25" dirty="0" smtClean="0">
                <a:latin typeface="Arial"/>
                <a:cs typeface="Arial"/>
              </a:rPr>
              <a:t>R</a:t>
            </a:r>
            <a:r>
              <a:rPr sz="2800" spc="40" dirty="0" smtClean="0">
                <a:latin typeface="Arial"/>
                <a:cs typeface="Arial"/>
              </a:rPr>
              <a:t>epea</a:t>
            </a:r>
            <a:r>
              <a:rPr sz="2800" spc="-10" dirty="0" smtClean="0">
                <a:latin typeface="Arial"/>
                <a:cs typeface="Arial"/>
              </a:rPr>
              <a:t>t</a:t>
            </a:r>
            <a:endParaRPr sz="2800" dirty="0">
              <a:latin typeface="Arial"/>
              <a:cs typeface="Arial"/>
            </a:endParaRPr>
          </a:p>
        </p:txBody>
      </p:sp>
      <p:sp>
        <p:nvSpPr>
          <p:cNvPr id="4" name="object 4"/>
          <p:cNvSpPr/>
          <p:nvPr/>
        </p:nvSpPr>
        <p:spPr>
          <a:xfrm>
            <a:off x="5118100" y="1511300"/>
            <a:ext cx="3568700" cy="4521199"/>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txBox="1"/>
          <p:nvPr/>
        </p:nvSpPr>
        <p:spPr>
          <a:xfrm>
            <a:off x="8409940" y="6447472"/>
            <a:ext cx="203835" cy="194310"/>
          </a:xfrm>
          <a:prstGeom prst="rect">
            <a:avLst/>
          </a:prstGeom>
        </p:spPr>
        <p:txBody>
          <a:bodyPr vert="horz" wrap="square" lIns="0" tIns="0" rIns="0" bIns="0" rtlCol="0">
            <a:noAutofit/>
          </a:bodyPr>
          <a:lstStyle/>
          <a:p>
            <a:pPr marL="12700">
              <a:lnSpc>
                <a:spcPct val="100000"/>
              </a:lnSpc>
            </a:pPr>
            <a:r>
              <a:rPr sz="1200" spc="30" dirty="0" smtClean="0">
                <a:solidFill>
                  <a:srgbClr val="898989"/>
                </a:solidFill>
                <a:latin typeface="Arial"/>
                <a:cs typeface="Arial"/>
              </a:rPr>
              <a:t>18</a:t>
            </a:r>
            <a:endParaRPr sz="1200">
              <a:latin typeface="Arial"/>
              <a:cs typeface="Aria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63800" y="1231900"/>
            <a:ext cx="4203700" cy="3898900"/>
          </a:xfrm>
          <a:prstGeom prst="rect">
            <a:avLst/>
          </a:prstGeom>
          <a:blipFill>
            <a:blip r:embed="rId4" cstate="print"/>
            <a:stretch>
              <a:fillRect/>
            </a:stretch>
          </a:blipFill>
        </p:spPr>
        <p:txBody>
          <a:bodyPr wrap="square" lIns="0" tIns="0" rIns="0" bIns="0" rtlCol="0">
            <a:noAutofit/>
          </a:bodyPr>
          <a:lstStyle/>
          <a:p>
            <a:endParaRPr/>
          </a:p>
        </p:txBody>
      </p:sp>
      <p:sp>
        <p:nvSpPr>
          <p:cNvPr id="3" name="object 3"/>
          <p:cNvSpPr txBox="1">
            <a:spLocks noGrp="1"/>
          </p:cNvSpPr>
          <p:nvPr>
            <p:ph type="title"/>
          </p:nvPr>
        </p:nvSpPr>
        <p:spPr>
          <a:xfrm>
            <a:off x="457200" y="228600"/>
            <a:ext cx="8229600" cy="1371600"/>
          </a:xfrm>
          <a:prstGeom prst="rect">
            <a:avLst/>
          </a:prstGeom>
        </p:spPr>
        <p:txBody>
          <a:bodyPr vert="horz" wrap="square" lIns="0" tIns="0" rIns="0" bIns="0" rtlCol="0">
            <a:noAutofit/>
          </a:bodyPr>
          <a:lstStyle/>
          <a:p>
            <a:pPr marL="837565">
              <a:lnSpc>
                <a:spcPts val="5235"/>
              </a:lnSpc>
            </a:pPr>
            <a:r>
              <a:rPr sz="4400" spc="30" dirty="0" smtClean="0">
                <a:latin typeface="Arial"/>
                <a:cs typeface="Arial"/>
              </a:rPr>
              <a:t>M</a:t>
            </a:r>
            <a:r>
              <a:rPr sz="4400" spc="-50" dirty="0" smtClean="0">
                <a:latin typeface="Arial"/>
                <a:cs typeface="Arial"/>
              </a:rPr>
              <a:t>on</a:t>
            </a:r>
            <a:r>
              <a:rPr sz="4400" spc="-40" dirty="0" smtClean="0">
                <a:latin typeface="Arial"/>
                <a:cs typeface="Arial"/>
              </a:rPr>
              <a:t>t</a:t>
            </a:r>
            <a:r>
              <a:rPr sz="4400" spc="0" dirty="0" smtClean="0">
                <a:latin typeface="Arial"/>
                <a:cs typeface="Arial"/>
              </a:rPr>
              <a:t>e</a:t>
            </a:r>
            <a:r>
              <a:rPr sz="4400" spc="130" dirty="0" smtClean="0">
                <a:latin typeface="Arial"/>
                <a:cs typeface="Arial"/>
              </a:rPr>
              <a:t> </a:t>
            </a:r>
            <a:r>
              <a:rPr sz="4400" spc="20" dirty="0" smtClean="0">
                <a:latin typeface="Arial"/>
                <a:cs typeface="Arial"/>
              </a:rPr>
              <a:t>C</a:t>
            </a:r>
            <a:r>
              <a:rPr sz="4400" spc="-50" dirty="0" smtClean="0">
                <a:latin typeface="Arial"/>
                <a:cs typeface="Arial"/>
              </a:rPr>
              <a:t>a</a:t>
            </a:r>
            <a:r>
              <a:rPr sz="4400" spc="30" dirty="0" smtClean="0">
                <a:latin typeface="Arial"/>
                <a:cs typeface="Arial"/>
              </a:rPr>
              <a:t>r</a:t>
            </a:r>
            <a:r>
              <a:rPr sz="4400" spc="20" dirty="0" smtClean="0">
                <a:latin typeface="Arial"/>
                <a:cs typeface="Arial"/>
              </a:rPr>
              <a:t>l</a:t>
            </a:r>
            <a:r>
              <a:rPr sz="4400" spc="0" dirty="0" smtClean="0">
                <a:latin typeface="Arial"/>
                <a:cs typeface="Arial"/>
              </a:rPr>
              <a:t>o</a:t>
            </a:r>
            <a:r>
              <a:rPr sz="4400" spc="-170" dirty="0" smtClean="0">
                <a:latin typeface="Arial"/>
                <a:cs typeface="Arial"/>
              </a:rPr>
              <a:t> </a:t>
            </a:r>
            <a:r>
              <a:rPr sz="4400" spc="-220" dirty="0" smtClean="0">
                <a:latin typeface="Arial"/>
                <a:cs typeface="Arial"/>
              </a:rPr>
              <a:t>T</a:t>
            </a:r>
            <a:r>
              <a:rPr sz="4400" spc="30" dirty="0" smtClean="0">
                <a:latin typeface="Arial"/>
                <a:cs typeface="Arial"/>
              </a:rPr>
              <a:t>r</a:t>
            </a:r>
            <a:r>
              <a:rPr sz="4400" spc="-50" dirty="0" smtClean="0">
                <a:latin typeface="Arial"/>
                <a:cs typeface="Arial"/>
              </a:rPr>
              <a:t>e</a:t>
            </a:r>
            <a:r>
              <a:rPr sz="4400" spc="0" dirty="0" smtClean="0">
                <a:latin typeface="Arial"/>
                <a:cs typeface="Arial"/>
              </a:rPr>
              <a:t>e</a:t>
            </a:r>
            <a:r>
              <a:rPr sz="4400" spc="30" dirty="0" smtClean="0">
                <a:latin typeface="Arial"/>
                <a:cs typeface="Arial"/>
              </a:rPr>
              <a:t> </a:t>
            </a:r>
            <a:r>
              <a:rPr sz="4400" spc="-65" dirty="0" smtClean="0">
                <a:latin typeface="Arial"/>
                <a:cs typeface="Arial"/>
              </a:rPr>
              <a:t>S</a:t>
            </a:r>
            <a:r>
              <a:rPr sz="4400" spc="-50" dirty="0" smtClean="0">
                <a:latin typeface="Arial"/>
                <a:cs typeface="Arial"/>
              </a:rPr>
              <a:t>ea</a:t>
            </a:r>
            <a:r>
              <a:rPr sz="4400" spc="30" dirty="0" smtClean="0">
                <a:latin typeface="Arial"/>
                <a:cs typeface="Arial"/>
              </a:rPr>
              <a:t>r</a:t>
            </a:r>
            <a:r>
              <a:rPr sz="4400" spc="0" dirty="0" smtClean="0">
                <a:latin typeface="Arial"/>
                <a:cs typeface="Arial"/>
              </a:rPr>
              <a:t>ch</a:t>
            </a:r>
            <a:endParaRPr sz="4400" dirty="0">
              <a:latin typeface="Arial"/>
              <a:cs typeface="Arial"/>
            </a:endParaRPr>
          </a:p>
        </p:txBody>
      </p:sp>
      <p:sp>
        <p:nvSpPr>
          <p:cNvPr id="4" name="object 4"/>
          <p:cNvSpPr txBox="1"/>
          <p:nvPr/>
        </p:nvSpPr>
        <p:spPr>
          <a:xfrm>
            <a:off x="429172" y="1361861"/>
            <a:ext cx="2308860" cy="483870"/>
          </a:xfrm>
          <a:prstGeom prst="rect">
            <a:avLst/>
          </a:prstGeom>
        </p:spPr>
        <p:txBody>
          <a:bodyPr vert="horz" wrap="square" lIns="0" tIns="0" rIns="0" bIns="0" rtlCol="0">
            <a:noAutofit/>
          </a:bodyPr>
          <a:lstStyle/>
          <a:p>
            <a:pPr marL="12700">
              <a:lnSpc>
                <a:spcPts val="3804"/>
              </a:lnSpc>
            </a:pPr>
            <a:r>
              <a:rPr sz="3200" spc="30" dirty="0" smtClean="0">
                <a:latin typeface="Arial"/>
                <a:cs typeface="Arial"/>
              </a:rPr>
              <a:t>(</a:t>
            </a:r>
            <a:r>
              <a:rPr sz="3200" spc="20" dirty="0" smtClean="0">
                <a:latin typeface="Arial"/>
                <a:cs typeface="Arial"/>
              </a:rPr>
              <a:t>1</a:t>
            </a:r>
            <a:r>
              <a:rPr sz="3200" spc="0" dirty="0" smtClean="0">
                <a:latin typeface="Arial"/>
                <a:cs typeface="Arial"/>
              </a:rPr>
              <a:t>)</a:t>
            </a:r>
            <a:r>
              <a:rPr sz="3200" spc="-55" dirty="0" smtClean="0">
                <a:latin typeface="Arial"/>
                <a:cs typeface="Arial"/>
              </a:rPr>
              <a:t> </a:t>
            </a:r>
            <a:r>
              <a:rPr sz="3200" spc="-60" dirty="0" smtClean="0">
                <a:latin typeface="Arial"/>
                <a:cs typeface="Arial"/>
              </a:rPr>
              <a:t>S</a:t>
            </a:r>
            <a:r>
              <a:rPr sz="3200" spc="20" dirty="0" smtClean="0">
                <a:latin typeface="Arial"/>
                <a:cs typeface="Arial"/>
              </a:rPr>
              <a:t>e</a:t>
            </a:r>
            <a:r>
              <a:rPr sz="3200" spc="-15" dirty="0" smtClean="0">
                <a:latin typeface="Arial"/>
                <a:cs typeface="Arial"/>
              </a:rPr>
              <a:t>l</a:t>
            </a:r>
            <a:r>
              <a:rPr sz="3200" spc="20" dirty="0" smtClean="0">
                <a:latin typeface="Arial"/>
                <a:cs typeface="Arial"/>
              </a:rPr>
              <a:t>e</a:t>
            </a:r>
            <a:r>
              <a:rPr sz="3200" spc="-20" dirty="0" smtClean="0">
                <a:latin typeface="Arial"/>
                <a:cs typeface="Arial"/>
              </a:rPr>
              <a:t>c</a:t>
            </a:r>
            <a:r>
              <a:rPr sz="3200" spc="0" dirty="0" smtClean="0">
                <a:latin typeface="Arial"/>
                <a:cs typeface="Arial"/>
              </a:rPr>
              <a:t>t</a:t>
            </a:r>
            <a:r>
              <a:rPr sz="3200" spc="-15" dirty="0" smtClean="0">
                <a:latin typeface="Arial"/>
                <a:cs typeface="Arial"/>
              </a:rPr>
              <a:t>i</a:t>
            </a:r>
            <a:r>
              <a:rPr sz="3200" spc="20" dirty="0" smtClean="0">
                <a:latin typeface="Arial"/>
                <a:cs typeface="Arial"/>
              </a:rPr>
              <a:t>o</a:t>
            </a:r>
            <a:r>
              <a:rPr sz="3200" spc="0" dirty="0" smtClean="0">
                <a:latin typeface="Arial"/>
                <a:cs typeface="Arial"/>
              </a:rPr>
              <a:t>n</a:t>
            </a:r>
            <a:endParaRPr sz="3200">
              <a:latin typeface="Arial"/>
              <a:cs typeface="Arial"/>
            </a:endParaRPr>
          </a:p>
        </p:txBody>
      </p:sp>
      <p:sp>
        <p:nvSpPr>
          <p:cNvPr id="5" name="object 5"/>
          <p:cNvSpPr txBox="1"/>
          <p:nvPr/>
        </p:nvSpPr>
        <p:spPr>
          <a:xfrm>
            <a:off x="8409940" y="6447472"/>
            <a:ext cx="203835" cy="194310"/>
          </a:xfrm>
          <a:prstGeom prst="rect">
            <a:avLst/>
          </a:prstGeom>
        </p:spPr>
        <p:txBody>
          <a:bodyPr vert="horz" wrap="square" lIns="0" tIns="0" rIns="0" bIns="0" rtlCol="0">
            <a:noAutofit/>
          </a:bodyPr>
          <a:lstStyle/>
          <a:p>
            <a:pPr marL="12700">
              <a:lnSpc>
                <a:spcPct val="100000"/>
              </a:lnSpc>
            </a:pPr>
            <a:r>
              <a:rPr sz="1200" spc="30" dirty="0" smtClean="0">
                <a:solidFill>
                  <a:srgbClr val="898989"/>
                </a:solidFill>
                <a:latin typeface="Arial"/>
                <a:cs typeface="Arial"/>
              </a:rPr>
              <a:t>19</a:t>
            </a:r>
            <a:endParaRPr sz="1200">
              <a:latin typeface="Arial"/>
              <a:cs typeface="Arial"/>
            </a:endParaRPr>
          </a:p>
        </p:txBody>
      </p:sp>
      <p:sp>
        <p:nvSpPr>
          <p:cNvPr id="6" name="object 6"/>
          <p:cNvSpPr txBox="1"/>
          <p:nvPr/>
        </p:nvSpPr>
        <p:spPr>
          <a:xfrm>
            <a:off x="5831246" y="4773052"/>
            <a:ext cx="3114675" cy="1488440"/>
          </a:xfrm>
          <a:prstGeom prst="rect">
            <a:avLst/>
          </a:prstGeom>
        </p:spPr>
        <p:txBody>
          <a:bodyPr vert="horz" wrap="square" lIns="0" tIns="0" rIns="0" bIns="0" rtlCol="0">
            <a:noAutofit/>
          </a:bodyPr>
          <a:lstStyle/>
          <a:p>
            <a:pPr marL="12700" marR="12700">
              <a:lnSpc>
                <a:spcPct val="100299"/>
              </a:lnSpc>
            </a:pPr>
            <a:r>
              <a:rPr sz="3200" spc="30" dirty="0" smtClean="0">
                <a:latin typeface="Calibri"/>
                <a:cs typeface="Calibri"/>
              </a:rPr>
              <a:t>S</a:t>
            </a:r>
            <a:r>
              <a:rPr sz="3200" spc="5" dirty="0" smtClean="0">
                <a:latin typeface="Calibri"/>
                <a:cs typeface="Calibri"/>
              </a:rPr>
              <a:t>e</a:t>
            </a:r>
            <a:r>
              <a:rPr sz="3200" spc="-35" dirty="0" smtClean="0">
                <a:latin typeface="Calibri"/>
                <a:cs typeface="Calibri"/>
              </a:rPr>
              <a:t>l</a:t>
            </a:r>
            <a:r>
              <a:rPr sz="3200" spc="-15" dirty="0" smtClean="0">
                <a:latin typeface="Calibri"/>
                <a:cs typeface="Calibri"/>
              </a:rPr>
              <a:t>e</a:t>
            </a:r>
            <a:r>
              <a:rPr sz="3200" spc="30" dirty="0" smtClean="0">
                <a:latin typeface="Calibri"/>
                <a:cs typeface="Calibri"/>
              </a:rPr>
              <a:t>c</a:t>
            </a:r>
            <a:r>
              <a:rPr sz="3200" spc="10" dirty="0" smtClean="0">
                <a:latin typeface="Calibri"/>
                <a:cs typeface="Calibri"/>
              </a:rPr>
              <a:t>t</a:t>
            </a:r>
            <a:r>
              <a:rPr sz="3200" spc="-35" dirty="0" smtClean="0">
                <a:latin typeface="Calibri"/>
                <a:cs typeface="Calibri"/>
              </a:rPr>
              <a:t>i</a:t>
            </a:r>
            <a:r>
              <a:rPr sz="3200" spc="10" dirty="0" smtClean="0">
                <a:latin typeface="Calibri"/>
                <a:cs typeface="Calibri"/>
              </a:rPr>
              <a:t>o</a:t>
            </a:r>
            <a:r>
              <a:rPr sz="3200" spc="0" dirty="0" smtClean="0">
                <a:latin typeface="Calibri"/>
                <a:cs typeface="Calibri"/>
              </a:rPr>
              <a:t>n</a:t>
            </a:r>
            <a:r>
              <a:rPr sz="3200" spc="-10" dirty="0" smtClean="0">
                <a:latin typeface="Calibri"/>
                <a:cs typeface="Calibri"/>
              </a:rPr>
              <a:t> </a:t>
            </a:r>
            <a:r>
              <a:rPr sz="3200" spc="15" dirty="0" smtClean="0">
                <a:latin typeface="Calibri"/>
                <a:cs typeface="Calibri"/>
              </a:rPr>
              <a:t>p</a:t>
            </a:r>
            <a:r>
              <a:rPr sz="3200" spc="10" dirty="0" smtClean="0">
                <a:latin typeface="Calibri"/>
                <a:cs typeface="Calibri"/>
              </a:rPr>
              <a:t>o</a:t>
            </a:r>
            <a:r>
              <a:rPr sz="3200" spc="-35" dirty="0" smtClean="0">
                <a:latin typeface="Calibri"/>
                <a:cs typeface="Calibri"/>
              </a:rPr>
              <a:t>li</a:t>
            </a:r>
            <a:r>
              <a:rPr sz="3200" spc="30" dirty="0" smtClean="0">
                <a:latin typeface="Calibri"/>
                <a:cs typeface="Calibri"/>
              </a:rPr>
              <a:t>c</a:t>
            </a:r>
            <a:r>
              <a:rPr sz="3200" spc="-15" dirty="0" smtClean="0">
                <a:latin typeface="Calibri"/>
                <a:cs typeface="Calibri"/>
              </a:rPr>
              <a:t>y</a:t>
            </a:r>
            <a:r>
              <a:rPr sz="3200" spc="-75" dirty="0" smtClean="0">
                <a:latin typeface="Calibri"/>
                <a:cs typeface="Calibri"/>
              </a:rPr>
              <a:t> </a:t>
            </a:r>
            <a:r>
              <a:rPr sz="3200" spc="-35" dirty="0" smtClean="0">
                <a:latin typeface="Calibri"/>
                <a:cs typeface="Calibri"/>
              </a:rPr>
              <a:t>i</a:t>
            </a:r>
            <a:r>
              <a:rPr sz="3200" spc="0" dirty="0" smtClean="0">
                <a:latin typeface="Calibri"/>
                <a:cs typeface="Calibri"/>
              </a:rPr>
              <a:t>s </a:t>
            </a:r>
            <a:r>
              <a:rPr sz="3200" spc="-35" dirty="0" smtClean="0">
                <a:latin typeface="Calibri"/>
                <a:cs typeface="Calibri"/>
              </a:rPr>
              <a:t>a</a:t>
            </a:r>
            <a:r>
              <a:rPr sz="3200" spc="20" dirty="0" smtClean="0">
                <a:latin typeface="Calibri"/>
                <a:cs typeface="Calibri"/>
              </a:rPr>
              <a:t>pp</a:t>
            </a:r>
            <a:r>
              <a:rPr sz="3200" spc="-35" dirty="0" smtClean="0">
                <a:latin typeface="Calibri"/>
                <a:cs typeface="Calibri"/>
              </a:rPr>
              <a:t>li</a:t>
            </a:r>
            <a:r>
              <a:rPr sz="3200" spc="0" dirty="0" smtClean="0">
                <a:latin typeface="Calibri"/>
                <a:cs typeface="Calibri"/>
              </a:rPr>
              <a:t>ed</a:t>
            </a:r>
            <a:r>
              <a:rPr sz="3200" spc="95" dirty="0" smtClean="0">
                <a:latin typeface="Calibri"/>
                <a:cs typeface="Calibri"/>
              </a:rPr>
              <a:t> </a:t>
            </a:r>
            <a:r>
              <a:rPr sz="3200" spc="-35" dirty="0" smtClean="0">
                <a:latin typeface="Calibri"/>
                <a:cs typeface="Calibri"/>
              </a:rPr>
              <a:t>r</a:t>
            </a:r>
            <a:r>
              <a:rPr sz="3200" spc="-15" dirty="0" smtClean="0">
                <a:latin typeface="Calibri"/>
                <a:cs typeface="Calibri"/>
              </a:rPr>
              <a:t>e</a:t>
            </a:r>
            <a:r>
              <a:rPr sz="3200" spc="30" dirty="0" smtClean="0">
                <a:latin typeface="Calibri"/>
                <a:cs typeface="Calibri"/>
              </a:rPr>
              <a:t>c</a:t>
            </a:r>
            <a:r>
              <a:rPr sz="3200" spc="20" dirty="0" smtClean="0">
                <a:latin typeface="Calibri"/>
                <a:cs typeface="Calibri"/>
              </a:rPr>
              <a:t>u</a:t>
            </a:r>
            <a:r>
              <a:rPr sz="3200" spc="-130" dirty="0" smtClean="0">
                <a:latin typeface="Calibri"/>
                <a:cs typeface="Calibri"/>
              </a:rPr>
              <a:t>r</a:t>
            </a:r>
            <a:r>
              <a:rPr sz="3200" spc="45" dirty="0" smtClean="0">
                <a:latin typeface="Calibri"/>
                <a:cs typeface="Calibri"/>
              </a:rPr>
              <a:t>s</a:t>
            </a:r>
            <a:r>
              <a:rPr sz="3200" spc="-35" dirty="0" smtClean="0">
                <a:latin typeface="Calibri"/>
                <a:cs typeface="Calibri"/>
              </a:rPr>
              <a:t>i</a:t>
            </a:r>
            <a:r>
              <a:rPr sz="3200" spc="-50" dirty="0" smtClean="0">
                <a:latin typeface="Calibri"/>
                <a:cs typeface="Calibri"/>
              </a:rPr>
              <a:t>v</a:t>
            </a:r>
            <a:r>
              <a:rPr sz="3200" spc="-15" dirty="0" smtClean="0">
                <a:latin typeface="Calibri"/>
                <a:cs typeface="Calibri"/>
              </a:rPr>
              <a:t>e</a:t>
            </a:r>
            <a:r>
              <a:rPr sz="3200" spc="-35" dirty="0" smtClean="0">
                <a:latin typeface="Calibri"/>
                <a:cs typeface="Calibri"/>
              </a:rPr>
              <a:t>ly </a:t>
            </a:r>
            <a:r>
              <a:rPr sz="3200" spc="20" dirty="0" smtClean="0">
                <a:latin typeface="Calibri"/>
                <a:cs typeface="Calibri"/>
              </a:rPr>
              <a:t>un</a:t>
            </a:r>
            <a:r>
              <a:rPr sz="3200" spc="25" dirty="0" smtClean="0">
                <a:latin typeface="Calibri"/>
                <a:cs typeface="Calibri"/>
              </a:rPr>
              <a:t>t</a:t>
            </a:r>
            <a:r>
              <a:rPr sz="3200" spc="-40" dirty="0" smtClean="0">
                <a:latin typeface="Calibri"/>
                <a:cs typeface="Calibri"/>
              </a:rPr>
              <a:t>i</a:t>
            </a:r>
            <a:r>
              <a:rPr sz="3200" spc="0" dirty="0" smtClean="0">
                <a:latin typeface="Calibri"/>
                <a:cs typeface="Calibri"/>
              </a:rPr>
              <a:t>l</a:t>
            </a:r>
            <a:r>
              <a:rPr sz="3200" spc="-65" dirty="0" smtClean="0">
                <a:latin typeface="Calibri"/>
                <a:cs typeface="Calibri"/>
              </a:rPr>
              <a:t> </a:t>
            </a:r>
            <a:r>
              <a:rPr sz="3200" spc="0" dirty="0" smtClean="0">
                <a:latin typeface="Calibri"/>
                <a:cs typeface="Calibri"/>
              </a:rPr>
              <a:t>a</a:t>
            </a:r>
            <a:r>
              <a:rPr sz="3200" spc="40" dirty="0" smtClean="0">
                <a:latin typeface="Calibri"/>
                <a:cs typeface="Calibri"/>
              </a:rPr>
              <a:t> </a:t>
            </a:r>
            <a:r>
              <a:rPr sz="3200" spc="-40" dirty="0" smtClean="0">
                <a:latin typeface="Calibri"/>
                <a:cs typeface="Calibri"/>
              </a:rPr>
              <a:t>l</a:t>
            </a:r>
            <a:r>
              <a:rPr sz="3200" spc="-15" dirty="0" smtClean="0">
                <a:latin typeface="Calibri"/>
                <a:cs typeface="Calibri"/>
              </a:rPr>
              <a:t>e</a:t>
            </a:r>
            <a:r>
              <a:rPr sz="3200" spc="-35" dirty="0" smtClean="0">
                <a:latin typeface="Calibri"/>
                <a:cs typeface="Calibri"/>
              </a:rPr>
              <a:t>a</a:t>
            </a:r>
            <a:r>
              <a:rPr sz="3200" spc="0" dirty="0" smtClean="0">
                <a:latin typeface="Calibri"/>
                <a:cs typeface="Calibri"/>
              </a:rPr>
              <a:t>f</a:t>
            </a:r>
            <a:r>
              <a:rPr sz="3200" spc="-5" dirty="0" smtClean="0">
                <a:latin typeface="Calibri"/>
                <a:cs typeface="Calibri"/>
              </a:rPr>
              <a:t> </a:t>
            </a:r>
            <a:r>
              <a:rPr sz="3200" spc="20" dirty="0" smtClean="0">
                <a:latin typeface="Calibri"/>
                <a:cs typeface="Calibri"/>
              </a:rPr>
              <a:t>n</a:t>
            </a:r>
            <a:r>
              <a:rPr sz="3200" spc="10" dirty="0" smtClean="0">
                <a:latin typeface="Calibri"/>
                <a:cs typeface="Calibri"/>
              </a:rPr>
              <a:t>o</a:t>
            </a:r>
            <a:r>
              <a:rPr sz="3200" spc="0" dirty="0" smtClean="0">
                <a:latin typeface="Calibri"/>
                <a:cs typeface="Calibri"/>
              </a:rPr>
              <a:t>d</a:t>
            </a:r>
            <a:r>
              <a:rPr sz="3200" spc="-20" dirty="0" smtClean="0">
                <a:latin typeface="Calibri"/>
                <a:cs typeface="Calibri"/>
              </a:rPr>
              <a:t>e </a:t>
            </a:r>
            <a:r>
              <a:rPr sz="3200" spc="-40" dirty="0" smtClean="0">
                <a:latin typeface="Calibri"/>
                <a:cs typeface="Calibri"/>
              </a:rPr>
              <a:t>i</a:t>
            </a:r>
            <a:r>
              <a:rPr sz="3200" spc="0" dirty="0" smtClean="0">
                <a:latin typeface="Calibri"/>
                <a:cs typeface="Calibri"/>
              </a:rPr>
              <a:t>s</a:t>
            </a:r>
            <a:endParaRPr sz="3200">
              <a:latin typeface="Calibri"/>
              <a:cs typeface="Calibri"/>
            </a:endParaRPr>
          </a:p>
        </p:txBody>
      </p:sp>
      <p:sp>
        <p:nvSpPr>
          <p:cNvPr id="7" name="object 7"/>
          <p:cNvSpPr txBox="1"/>
          <p:nvPr/>
        </p:nvSpPr>
        <p:spPr>
          <a:xfrm>
            <a:off x="5831246" y="6235016"/>
            <a:ext cx="1369695" cy="508634"/>
          </a:xfrm>
          <a:prstGeom prst="rect">
            <a:avLst/>
          </a:prstGeom>
        </p:spPr>
        <p:txBody>
          <a:bodyPr vert="horz" wrap="square" lIns="0" tIns="0" rIns="0" bIns="0" rtlCol="0">
            <a:noAutofit/>
          </a:bodyPr>
          <a:lstStyle/>
          <a:p>
            <a:pPr marL="12700">
              <a:lnSpc>
                <a:spcPct val="100000"/>
              </a:lnSpc>
            </a:pPr>
            <a:r>
              <a:rPr sz="3200" spc="-35" dirty="0" smtClean="0">
                <a:latin typeface="Calibri"/>
                <a:cs typeface="Calibri"/>
              </a:rPr>
              <a:t>r</a:t>
            </a:r>
            <a:r>
              <a:rPr sz="3200" spc="-15" dirty="0" smtClean="0">
                <a:latin typeface="Calibri"/>
                <a:cs typeface="Calibri"/>
              </a:rPr>
              <a:t>e</a:t>
            </a:r>
            <a:r>
              <a:rPr sz="3200" spc="-35" dirty="0" smtClean="0">
                <a:latin typeface="Calibri"/>
                <a:cs typeface="Calibri"/>
              </a:rPr>
              <a:t>a</a:t>
            </a:r>
            <a:r>
              <a:rPr sz="3200" spc="30" dirty="0" smtClean="0">
                <a:latin typeface="Calibri"/>
                <a:cs typeface="Calibri"/>
              </a:rPr>
              <a:t>c</a:t>
            </a:r>
            <a:r>
              <a:rPr sz="3200" spc="20" dirty="0" smtClean="0">
                <a:latin typeface="Calibri"/>
                <a:cs typeface="Calibri"/>
              </a:rPr>
              <a:t>h</a:t>
            </a:r>
            <a:r>
              <a:rPr sz="3200" spc="-15" dirty="0" smtClean="0">
                <a:latin typeface="Calibri"/>
                <a:cs typeface="Calibri"/>
              </a:rPr>
              <a:t>e</a:t>
            </a:r>
            <a:r>
              <a:rPr sz="3200" spc="0" dirty="0" smtClean="0">
                <a:latin typeface="Calibri"/>
                <a:cs typeface="Calibri"/>
              </a:rPr>
              <a:t>d</a:t>
            </a:r>
            <a:endParaRPr sz="3200">
              <a:latin typeface="Calibri"/>
              <a:cs typeface="Calibri"/>
            </a:endParaRPr>
          </a:p>
        </p:txBody>
      </p:sp>
      <p:pic>
        <p:nvPicPr>
          <p:cNvPr id="8"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352800" y="6058292"/>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3951"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74900" y="1117600"/>
            <a:ext cx="4178300" cy="5130799"/>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a:spLocks noGrp="1"/>
          </p:cNvSpPr>
          <p:nvPr>
            <p:ph type="title"/>
          </p:nvPr>
        </p:nvSpPr>
        <p:spPr>
          <a:xfrm>
            <a:off x="457200" y="228600"/>
            <a:ext cx="8229600" cy="1371600"/>
          </a:xfrm>
          <a:prstGeom prst="rect">
            <a:avLst/>
          </a:prstGeom>
        </p:spPr>
        <p:txBody>
          <a:bodyPr vert="horz" wrap="square" lIns="0" tIns="0" rIns="0" bIns="0" rtlCol="0">
            <a:noAutofit/>
          </a:bodyPr>
          <a:lstStyle/>
          <a:p>
            <a:pPr marL="837565">
              <a:lnSpc>
                <a:spcPts val="5235"/>
              </a:lnSpc>
            </a:pPr>
            <a:r>
              <a:rPr sz="4400" spc="30" dirty="0" smtClean="0">
                <a:latin typeface="Arial"/>
                <a:cs typeface="Arial"/>
              </a:rPr>
              <a:t>M</a:t>
            </a:r>
            <a:r>
              <a:rPr sz="4400" spc="-50" dirty="0" smtClean="0">
                <a:latin typeface="Arial"/>
                <a:cs typeface="Arial"/>
              </a:rPr>
              <a:t>on</a:t>
            </a:r>
            <a:r>
              <a:rPr sz="4400" spc="-40" dirty="0" smtClean="0">
                <a:latin typeface="Arial"/>
                <a:cs typeface="Arial"/>
              </a:rPr>
              <a:t>t</a:t>
            </a:r>
            <a:r>
              <a:rPr sz="4400" spc="0" dirty="0" smtClean="0">
                <a:latin typeface="Arial"/>
                <a:cs typeface="Arial"/>
              </a:rPr>
              <a:t>e</a:t>
            </a:r>
            <a:r>
              <a:rPr sz="4400" spc="130" dirty="0" smtClean="0">
                <a:latin typeface="Arial"/>
                <a:cs typeface="Arial"/>
              </a:rPr>
              <a:t> </a:t>
            </a:r>
            <a:r>
              <a:rPr sz="4400" spc="20" dirty="0" smtClean="0">
                <a:latin typeface="Arial"/>
                <a:cs typeface="Arial"/>
              </a:rPr>
              <a:t>C</a:t>
            </a:r>
            <a:r>
              <a:rPr sz="4400" spc="-50" dirty="0" smtClean="0">
                <a:latin typeface="Arial"/>
                <a:cs typeface="Arial"/>
              </a:rPr>
              <a:t>a</a:t>
            </a:r>
            <a:r>
              <a:rPr sz="4400" spc="30" dirty="0" smtClean="0">
                <a:latin typeface="Arial"/>
                <a:cs typeface="Arial"/>
              </a:rPr>
              <a:t>r</a:t>
            </a:r>
            <a:r>
              <a:rPr sz="4400" spc="20" dirty="0" smtClean="0">
                <a:latin typeface="Arial"/>
                <a:cs typeface="Arial"/>
              </a:rPr>
              <a:t>l</a:t>
            </a:r>
            <a:r>
              <a:rPr sz="4400" spc="0" dirty="0" smtClean="0">
                <a:latin typeface="Arial"/>
                <a:cs typeface="Arial"/>
              </a:rPr>
              <a:t>o</a:t>
            </a:r>
            <a:r>
              <a:rPr sz="4400" spc="-170" dirty="0" smtClean="0">
                <a:latin typeface="Arial"/>
                <a:cs typeface="Arial"/>
              </a:rPr>
              <a:t> </a:t>
            </a:r>
            <a:r>
              <a:rPr sz="4400" spc="-220" dirty="0" smtClean="0">
                <a:latin typeface="Arial"/>
                <a:cs typeface="Arial"/>
              </a:rPr>
              <a:t>T</a:t>
            </a:r>
            <a:r>
              <a:rPr sz="4400" spc="30" dirty="0" smtClean="0">
                <a:latin typeface="Arial"/>
                <a:cs typeface="Arial"/>
              </a:rPr>
              <a:t>r</a:t>
            </a:r>
            <a:r>
              <a:rPr sz="4400" spc="-50" dirty="0" smtClean="0">
                <a:latin typeface="Arial"/>
                <a:cs typeface="Arial"/>
              </a:rPr>
              <a:t>e</a:t>
            </a:r>
            <a:r>
              <a:rPr sz="4400" spc="0" dirty="0" smtClean="0">
                <a:latin typeface="Arial"/>
                <a:cs typeface="Arial"/>
              </a:rPr>
              <a:t>e</a:t>
            </a:r>
            <a:r>
              <a:rPr sz="4400" spc="30" dirty="0" smtClean="0">
                <a:latin typeface="Arial"/>
                <a:cs typeface="Arial"/>
              </a:rPr>
              <a:t> </a:t>
            </a:r>
            <a:r>
              <a:rPr sz="4400" spc="-65" dirty="0" smtClean="0">
                <a:latin typeface="Arial"/>
                <a:cs typeface="Arial"/>
              </a:rPr>
              <a:t>S</a:t>
            </a:r>
            <a:r>
              <a:rPr sz="4400" spc="-50" dirty="0" smtClean="0">
                <a:latin typeface="Arial"/>
                <a:cs typeface="Arial"/>
              </a:rPr>
              <a:t>ea</a:t>
            </a:r>
            <a:r>
              <a:rPr sz="4400" spc="30" dirty="0" smtClean="0">
                <a:latin typeface="Arial"/>
                <a:cs typeface="Arial"/>
              </a:rPr>
              <a:t>r</a:t>
            </a:r>
            <a:r>
              <a:rPr sz="4400" spc="0" dirty="0" smtClean="0">
                <a:latin typeface="Arial"/>
                <a:cs typeface="Arial"/>
              </a:rPr>
              <a:t>ch</a:t>
            </a:r>
            <a:endParaRPr sz="4400" dirty="0">
              <a:latin typeface="Arial"/>
              <a:cs typeface="Arial"/>
            </a:endParaRPr>
          </a:p>
        </p:txBody>
      </p:sp>
      <p:sp>
        <p:nvSpPr>
          <p:cNvPr id="4" name="object 4"/>
          <p:cNvSpPr txBox="1"/>
          <p:nvPr/>
        </p:nvSpPr>
        <p:spPr>
          <a:xfrm>
            <a:off x="426212" y="1358900"/>
            <a:ext cx="2537460" cy="483870"/>
          </a:xfrm>
          <a:prstGeom prst="rect">
            <a:avLst/>
          </a:prstGeom>
        </p:spPr>
        <p:txBody>
          <a:bodyPr vert="horz" wrap="square" lIns="0" tIns="0" rIns="0" bIns="0" rtlCol="0">
            <a:noAutofit/>
          </a:bodyPr>
          <a:lstStyle/>
          <a:p>
            <a:pPr marL="12700">
              <a:lnSpc>
                <a:spcPts val="3804"/>
              </a:lnSpc>
            </a:pPr>
            <a:r>
              <a:rPr sz="3200" spc="30" dirty="0" smtClean="0">
                <a:latin typeface="Arial"/>
                <a:cs typeface="Arial"/>
              </a:rPr>
              <a:t>(</a:t>
            </a:r>
            <a:r>
              <a:rPr sz="3200" spc="20" dirty="0" smtClean="0">
                <a:latin typeface="Arial"/>
                <a:cs typeface="Arial"/>
              </a:rPr>
              <a:t>2</a:t>
            </a:r>
            <a:r>
              <a:rPr sz="3200" spc="0" dirty="0" smtClean="0">
                <a:latin typeface="Arial"/>
                <a:cs typeface="Arial"/>
              </a:rPr>
              <a:t>)</a:t>
            </a:r>
            <a:r>
              <a:rPr sz="3200" spc="-55" dirty="0" smtClean="0">
                <a:latin typeface="Arial"/>
                <a:cs typeface="Arial"/>
              </a:rPr>
              <a:t> </a:t>
            </a:r>
            <a:r>
              <a:rPr sz="3200" spc="-60" dirty="0" smtClean="0">
                <a:latin typeface="Arial"/>
                <a:cs typeface="Arial"/>
              </a:rPr>
              <a:t>E</a:t>
            </a:r>
            <a:r>
              <a:rPr sz="3200" spc="0" dirty="0" smtClean="0">
                <a:latin typeface="Arial"/>
                <a:cs typeface="Arial"/>
              </a:rPr>
              <a:t>x</a:t>
            </a:r>
            <a:r>
              <a:rPr sz="3200" spc="20" dirty="0" smtClean="0">
                <a:latin typeface="Arial"/>
                <a:cs typeface="Arial"/>
              </a:rPr>
              <a:t>pan</a:t>
            </a:r>
            <a:r>
              <a:rPr sz="3200" spc="0" dirty="0" smtClean="0">
                <a:latin typeface="Arial"/>
                <a:cs typeface="Arial"/>
              </a:rPr>
              <a:t>s</a:t>
            </a:r>
            <a:r>
              <a:rPr sz="3200" spc="-15" dirty="0" smtClean="0">
                <a:latin typeface="Arial"/>
                <a:cs typeface="Arial"/>
              </a:rPr>
              <a:t>i</a:t>
            </a:r>
            <a:r>
              <a:rPr sz="3200" spc="20" dirty="0" smtClean="0">
                <a:latin typeface="Arial"/>
                <a:cs typeface="Arial"/>
              </a:rPr>
              <a:t>o</a:t>
            </a:r>
            <a:r>
              <a:rPr sz="3200" spc="0" dirty="0" smtClean="0">
                <a:latin typeface="Arial"/>
                <a:cs typeface="Arial"/>
              </a:rPr>
              <a:t>n</a:t>
            </a:r>
            <a:endParaRPr sz="3200">
              <a:latin typeface="Arial"/>
              <a:cs typeface="Arial"/>
            </a:endParaRPr>
          </a:p>
        </p:txBody>
      </p:sp>
      <p:sp>
        <p:nvSpPr>
          <p:cNvPr id="5" name="object 5"/>
          <p:cNvSpPr txBox="1"/>
          <p:nvPr/>
        </p:nvSpPr>
        <p:spPr>
          <a:xfrm>
            <a:off x="8409940" y="6447472"/>
            <a:ext cx="203835" cy="194310"/>
          </a:xfrm>
          <a:prstGeom prst="rect">
            <a:avLst/>
          </a:prstGeom>
        </p:spPr>
        <p:txBody>
          <a:bodyPr vert="horz" wrap="square" lIns="0" tIns="0" rIns="0" bIns="0" rtlCol="0">
            <a:noAutofit/>
          </a:bodyPr>
          <a:lstStyle/>
          <a:p>
            <a:pPr marL="12700">
              <a:lnSpc>
                <a:spcPct val="100000"/>
              </a:lnSpc>
            </a:pPr>
            <a:r>
              <a:rPr sz="1200" spc="30" dirty="0" smtClean="0">
                <a:solidFill>
                  <a:srgbClr val="898989"/>
                </a:solidFill>
                <a:latin typeface="Arial"/>
                <a:cs typeface="Arial"/>
              </a:rPr>
              <a:t>20</a:t>
            </a:r>
            <a:endParaRPr sz="1200">
              <a:latin typeface="Arial"/>
              <a:cs typeface="Arial"/>
            </a:endParaRPr>
          </a:p>
        </p:txBody>
      </p:sp>
      <p:sp>
        <p:nvSpPr>
          <p:cNvPr id="6" name="object 6"/>
          <p:cNvSpPr txBox="1"/>
          <p:nvPr/>
        </p:nvSpPr>
        <p:spPr>
          <a:xfrm>
            <a:off x="5734133" y="5410200"/>
            <a:ext cx="2830830" cy="447040"/>
          </a:xfrm>
          <a:prstGeom prst="rect">
            <a:avLst/>
          </a:prstGeom>
        </p:spPr>
        <p:txBody>
          <a:bodyPr vert="horz" wrap="square" lIns="0" tIns="0" rIns="0" bIns="0" rtlCol="0">
            <a:noAutofit/>
          </a:bodyPr>
          <a:lstStyle/>
          <a:p>
            <a:pPr marL="12700">
              <a:lnSpc>
                <a:spcPct val="100000"/>
              </a:lnSpc>
            </a:pPr>
            <a:r>
              <a:rPr sz="2800" spc="45" dirty="0" smtClean="0">
                <a:latin typeface="Calibri"/>
                <a:cs typeface="Calibri"/>
              </a:rPr>
              <a:t>O</a:t>
            </a:r>
            <a:r>
              <a:rPr sz="2800" spc="25" dirty="0" smtClean="0">
                <a:latin typeface="Calibri"/>
                <a:cs typeface="Calibri"/>
              </a:rPr>
              <a:t>n</a:t>
            </a:r>
            <a:r>
              <a:rPr sz="2800" spc="-15" dirty="0" smtClean="0">
                <a:latin typeface="Calibri"/>
                <a:cs typeface="Calibri"/>
              </a:rPr>
              <a:t>e</a:t>
            </a:r>
            <a:r>
              <a:rPr sz="2800" spc="-30" dirty="0" smtClean="0">
                <a:latin typeface="Calibri"/>
                <a:cs typeface="Calibri"/>
              </a:rPr>
              <a:t> </a:t>
            </a:r>
            <a:r>
              <a:rPr sz="2800" spc="20" dirty="0" smtClean="0">
                <a:latin typeface="Calibri"/>
                <a:cs typeface="Calibri"/>
              </a:rPr>
              <a:t>o</a:t>
            </a:r>
            <a:r>
              <a:rPr sz="2800" spc="-10" dirty="0" smtClean="0">
                <a:latin typeface="Calibri"/>
                <a:cs typeface="Calibri"/>
              </a:rPr>
              <a:t>r</a:t>
            </a:r>
            <a:r>
              <a:rPr sz="2800" spc="-114" dirty="0" smtClean="0">
                <a:latin typeface="Calibri"/>
                <a:cs typeface="Calibri"/>
              </a:rPr>
              <a:t> </a:t>
            </a:r>
            <a:r>
              <a:rPr sz="2800" spc="-65" dirty="0" smtClean="0">
                <a:latin typeface="Calibri"/>
                <a:cs typeface="Calibri"/>
              </a:rPr>
              <a:t>m</a:t>
            </a:r>
            <a:r>
              <a:rPr sz="2800" spc="20" dirty="0" smtClean="0">
                <a:latin typeface="Calibri"/>
                <a:cs typeface="Calibri"/>
              </a:rPr>
              <a:t>o</a:t>
            </a:r>
            <a:r>
              <a:rPr sz="2800" spc="10" dirty="0" smtClean="0">
                <a:latin typeface="Calibri"/>
                <a:cs typeface="Calibri"/>
              </a:rPr>
              <a:t>r</a:t>
            </a:r>
            <a:r>
              <a:rPr sz="2800" spc="-15" dirty="0" smtClean="0">
                <a:latin typeface="Calibri"/>
                <a:cs typeface="Calibri"/>
              </a:rPr>
              <a:t>e</a:t>
            </a:r>
            <a:r>
              <a:rPr sz="2800" spc="-30" dirty="0" smtClean="0">
                <a:latin typeface="Calibri"/>
                <a:cs typeface="Calibri"/>
              </a:rPr>
              <a:t> </a:t>
            </a:r>
            <a:r>
              <a:rPr sz="2800" spc="25" dirty="0" smtClean="0">
                <a:latin typeface="Calibri"/>
                <a:cs typeface="Calibri"/>
              </a:rPr>
              <a:t>n</a:t>
            </a:r>
            <a:r>
              <a:rPr sz="2800" spc="20" dirty="0" smtClean="0">
                <a:latin typeface="Calibri"/>
                <a:cs typeface="Calibri"/>
              </a:rPr>
              <a:t>o</a:t>
            </a:r>
            <a:r>
              <a:rPr sz="2800" spc="25" dirty="0" smtClean="0">
                <a:latin typeface="Calibri"/>
                <a:cs typeface="Calibri"/>
              </a:rPr>
              <a:t>d</a:t>
            </a:r>
            <a:r>
              <a:rPr sz="2800" spc="-10" dirty="0" smtClean="0">
                <a:latin typeface="Calibri"/>
                <a:cs typeface="Calibri"/>
              </a:rPr>
              <a:t>e</a:t>
            </a:r>
            <a:r>
              <a:rPr sz="2800" spc="0" dirty="0" smtClean="0">
                <a:latin typeface="Calibri"/>
                <a:cs typeface="Calibri"/>
              </a:rPr>
              <a:t>s</a:t>
            </a:r>
            <a:endParaRPr sz="2800" dirty="0">
              <a:latin typeface="Calibri"/>
              <a:cs typeface="Calibri"/>
            </a:endParaRPr>
          </a:p>
        </p:txBody>
      </p:sp>
      <p:sp>
        <p:nvSpPr>
          <p:cNvPr id="7" name="object 7"/>
          <p:cNvSpPr txBox="1"/>
          <p:nvPr/>
        </p:nvSpPr>
        <p:spPr>
          <a:xfrm>
            <a:off x="5792511" y="5773419"/>
            <a:ext cx="1766570" cy="447040"/>
          </a:xfrm>
          <a:prstGeom prst="rect">
            <a:avLst/>
          </a:prstGeom>
        </p:spPr>
        <p:txBody>
          <a:bodyPr vert="horz" wrap="square" lIns="0" tIns="0" rIns="0" bIns="0" rtlCol="0">
            <a:noAutofit/>
          </a:bodyPr>
          <a:lstStyle/>
          <a:p>
            <a:pPr marL="12700">
              <a:lnSpc>
                <a:spcPct val="100000"/>
              </a:lnSpc>
            </a:pPr>
            <a:r>
              <a:rPr sz="2800" spc="-60" dirty="0" smtClean="0">
                <a:latin typeface="Calibri"/>
                <a:cs typeface="Calibri"/>
              </a:rPr>
              <a:t>a</a:t>
            </a:r>
            <a:r>
              <a:rPr sz="2800" spc="10" dirty="0" smtClean="0">
                <a:latin typeface="Calibri"/>
                <a:cs typeface="Calibri"/>
              </a:rPr>
              <a:t>r</a:t>
            </a:r>
            <a:r>
              <a:rPr sz="2800" spc="-15" dirty="0" smtClean="0">
                <a:latin typeface="Calibri"/>
                <a:cs typeface="Calibri"/>
              </a:rPr>
              <a:t>e</a:t>
            </a:r>
            <a:r>
              <a:rPr sz="2800" spc="-25" dirty="0" smtClean="0">
                <a:latin typeface="Calibri"/>
                <a:cs typeface="Calibri"/>
              </a:rPr>
              <a:t> </a:t>
            </a:r>
            <a:r>
              <a:rPr sz="2800" spc="0" dirty="0" smtClean="0">
                <a:latin typeface="Calibri"/>
                <a:cs typeface="Calibri"/>
              </a:rPr>
              <a:t>c</a:t>
            </a:r>
            <a:r>
              <a:rPr sz="2800" spc="10" dirty="0" smtClean="0">
                <a:latin typeface="Calibri"/>
                <a:cs typeface="Calibri"/>
              </a:rPr>
              <a:t>r</a:t>
            </a:r>
            <a:r>
              <a:rPr sz="2800" spc="-10" dirty="0" smtClean="0">
                <a:latin typeface="Calibri"/>
                <a:cs typeface="Calibri"/>
              </a:rPr>
              <a:t>e</a:t>
            </a:r>
            <a:r>
              <a:rPr sz="2800" spc="-60" dirty="0" smtClean="0">
                <a:latin typeface="Calibri"/>
                <a:cs typeface="Calibri"/>
              </a:rPr>
              <a:t>a</a:t>
            </a:r>
            <a:r>
              <a:rPr sz="2800" spc="-50" dirty="0" smtClean="0">
                <a:latin typeface="Calibri"/>
                <a:cs typeface="Calibri"/>
              </a:rPr>
              <a:t>t</a:t>
            </a:r>
            <a:r>
              <a:rPr sz="2800" spc="-10" dirty="0" smtClean="0">
                <a:latin typeface="Calibri"/>
                <a:cs typeface="Calibri"/>
              </a:rPr>
              <a:t>e</a:t>
            </a:r>
            <a:r>
              <a:rPr sz="2800" spc="25" dirty="0" smtClean="0">
                <a:latin typeface="Calibri"/>
                <a:cs typeface="Calibri"/>
              </a:rPr>
              <a:t>d</a:t>
            </a:r>
            <a:r>
              <a:rPr sz="2800" spc="0" dirty="0" smtClean="0">
                <a:latin typeface="Calibri"/>
                <a:cs typeface="Calibri"/>
              </a:rPr>
              <a:t>.</a:t>
            </a:r>
            <a:endParaRPr sz="2800" dirty="0">
              <a:latin typeface="Calibri"/>
              <a:cs typeface="Calibri"/>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51100" y="1092199"/>
            <a:ext cx="4114800" cy="5524499"/>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a:spLocks noGrp="1"/>
          </p:cNvSpPr>
          <p:nvPr>
            <p:ph type="title"/>
          </p:nvPr>
        </p:nvSpPr>
        <p:spPr>
          <a:xfrm>
            <a:off x="457200" y="228600"/>
            <a:ext cx="8229600" cy="1371600"/>
          </a:xfrm>
          <a:prstGeom prst="rect">
            <a:avLst/>
          </a:prstGeom>
        </p:spPr>
        <p:txBody>
          <a:bodyPr vert="horz" wrap="square" lIns="0" tIns="0" rIns="0" bIns="0" rtlCol="0">
            <a:noAutofit/>
          </a:bodyPr>
          <a:lstStyle/>
          <a:p>
            <a:pPr marL="837565">
              <a:lnSpc>
                <a:spcPts val="5235"/>
              </a:lnSpc>
            </a:pPr>
            <a:r>
              <a:rPr sz="4400" spc="30" dirty="0" smtClean="0">
                <a:latin typeface="Arial"/>
                <a:cs typeface="Arial"/>
              </a:rPr>
              <a:t>M</a:t>
            </a:r>
            <a:r>
              <a:rPr sz="4400" spc="-50" dirty="0" smtClean="0">
                <a:latin typeface="Arial"/>
                <a:cs typeface="Arial"/>
              </a:rPr>
              <a:t>on</a:t>
            </a:r>
            <a:r>
              <a:rPr sz="4400" spc="-40" dirty="0" smtClean="0">
                <a:latin typeface="Arial"/>
                <a:cs typeface="Arial"/>
              </a:rPr>
              <a:t>t</a:t>
            </a:r>
            <a:r>
              <a:rPr sz="4400" spc="0" dirty="0" smtClean="0">
                <a:latin typeface="Arial"/>
                <a:cs typeface="Arial"/>
              </a:rPr>
              <a:t>e</a:t>
            </a:r>
            <a:r>
              <a:rPr sz="4400" spc="130" dirty="0" smtClean="0">
                <a:latin typeface="Arial"/>
                <a:cs typeface="Arial"/>
              </a:rPr>
              <a:t> </a:t>
            </a:r>
            <a:r>
              <a:rPr sz="4400" spc="20" dirty="0" smtClean="0">
                <a:latin typeface="Arial"/>
                <a:cs typeface="Arial"/>
              </a:rPr>
              <a:t>C</a:t>
            </a:r>
            <a:r>
              <a:rPr sz="4400" spc="-50" dirty="0" smtClean="0">
                <a:latin typeface="Arial"/>
                <a:cs typeface="Arial"/>
              </a:rPr>
              <a:t>a</a:t>
            </a:r>
            <a:r>
              <a:rPr sz="4400" spc="30" dirty="0" smtClean="0">
                <a:latin typeface="Arial"/>
                <a:cs typeface="Arial"/>
              </a:rPr>
              <a:t>r</a:t>
            </a:r>
            <a:r>
              <a:rPr sz="4400" spc="20" dirty="0" smtClean="0">
                <a:latin typeface="Arial"/>
                <a:cs typeface="Arial"/>
              </a:rPr>
              <a:t>l</a:t>
            </a:r>
            <a:r>
              <a:rPr sz="4400" spc="0" dirty="0" smtClean="0">
                <a:latin typeface="Arial"/>
                <a:cs typeface="Arial"/>
              </a:rPr>
              <a:t>o</a:t>
            </a:r>
            <a:r>
              <a:rPr sz="4400" spc="-170" dirty="0" smtClean="0">
                <a:latin typeface="Arial"/>
                <a:cs typeface="Arial"/>
              </a:rPr>
              <a:t> </a:t>
            </a:r>
            <a:r>
              <a:rPr sz="4400" spc="-220" dirty="0" smtClean="0">
                <a:latin typeface="Arial"/>
                <a:cs typeface="Arial"/>
              </a:rPr>
              <a:t>T</a:t>
            </a:r>
            <a:r>
              <a:rPr sz="4400" spc="30" dirty="0" smtClean="0">
                <a:latin typeface="Arial"/>
                <a:cs typeface="Arial"/>
              </a:rPr>
              <a:t>r</a:t>
            </a:r>
            <a:r>
              <a:rPr sz="4400" spc="-50" dirty="0" smtClean="0">
                <a:latin typeface="Arial"/>
                <a:cs typeface="Arial"/>
              </a:rPr>
              <a:t>e</a:t>
            </a:r>
            <a:r>
              <a:rPr sz="4400" spc="0" dirty="0" smtClean="0">
                <a:latin typeface="Arial"/>
                <a:cs typeface="Arial"/>
              </a:rPr>
              <a:t>e</a:t>
            </a:r>
            <a:r>
              <a:rPr sz="4400" spc="30" dirty="0" smtClean="0">
                <a:latin typeface="Arial"/>
                <a:cs typeface="Arial"/>
              </a:rPr>
              <a:t> </a:t>
            </a:r>
            <a:r>
              <a:rPr sz="4400" spc="-65" dirty="0" smtClean="0">
                <a:latin typeface="Arial"/>
                <a:cs typeface="Arial"/>
              </a:rPr>
              <a:t>S</a:t>
            </a:r>
            <a:r>
              <a:rPr sz="4400" spc="-50" dirty="0" smtClean="0">
                <a:latin typeface="Arial"/>
                <a:cs typeface="Arial"/>
              </a:rPr>
              <a:t>ea</a:t>
            </a:r>
            <a:r>
              <a:rPr sz="4400" spc="30" dirty="0" smtClean="0">
                <a:latin typeface="Arial"/>
                <a:cs typeface="Arial"/>
              </a:rPr>
              <a:t>r</a:t>
            </a:r>
            <a:r>
              <a:rPr sz="4400" spc="0" dirty="0" smtClean="0">
                <a:latin typeface="Arial"/>
                <a:cs typeface="Arial"/>
              </a:rPr>
              <a:t>ch</a:t>
            </a:r>
            <a:endParaRPr sz="4400" dirty="0">
              <a:latin typeface="Arial"/>
              <a:cs typeface="Arial"/>
            </a:endParaRPr>
          </a:p>
        </p:txBody>
      </p:sp>
      <p:sp>
        <p:nvSpPr>
          <p:cNvPr id="7" name="object 7"/>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55</a:t>
            </a:fld>
            <a:endParaRPr sz="1200">
              <a:latin typeface="Arial"/>
              <a:cs typeface="Arial"/>
            </a:endParaRPr>
          </a:p>
        </p:txBody>
      </p:sp>
      <p:sp>
        <p:nvSpPr>
          <p:cNvPr id="4" name="object 4"/>
          <p:cNvSpPr txBox="1"/>
          <p:nvPr/>
        </p:nvSpPr>
        <p:spPr>
          <a:xfrm>
            <a:off x="426212" y="1358900"/>
            <a:ext cx="2538095" cy="483870"/>
          </a:xfrm>
          <a:prstGeom prst="rect">
            <a:avLst/>
          </a:prstGeom>
        </p:spPr>
        <p:txBody>
          <a:bodyPr vert="horz" wrap="square" lIns="0" tIns="0" rIns="0" bIns="0" rtlCol="0">
            <a:noAutofit/>
          </a:bodyPr>
          <a:lstStyle/>
          <a:p>
            <a:pPr marL="12700">
              <a:lnSpc>
                <a:spcPts val="3804"/>
              </a:lnSpc>
            </a:pPr>
            <a:r>
              <a:rPr sz="3200" spc="30" dirty="0" smtClean="0">
                <a:latin typeface="Arial"/>
                <a:cs typeface="Arial"/>
              </a:rPr>
              <a:t>(</a:t>
            </a:r>
            <a:r>
              <a:rPr sz="3200" spc="20" dirty="0" smtClean="0">
                <a:latin typeface="Arial"/>
                <a:cs typeface="Arial"/>
              </a:rPr>
              <a:t>3</a:t>
            </a:r>
            <a:r>
              <a:rPr sz="3200" spc="0" dirty="0" smtClean="0">
                <a:latin typeface="Arial"/>
                <a:cs typeface="Arial"/>
              </a:rPr>
              <a:t>)</a:t>
            </a:r>
            <a:r>
              <a:rPr sz="3200" spc="-60" dirty="0" smtClean="0">
                <a:latin typeface="Arial"/>
                <a:cs typeface="Arial"/>
              </a:rPr>
              <a:t> </a:t>
            </a:r>
            <a:r>
              <a:rPr sz="3200" spc="-65" dirty="0" smtClean="0">
                <a:latin typeface="Arial"/>
                <a:cs typeface="Arial"/>
              </a:rPr>
              <a:t>S</a:t>
            </a:r>
            <a:r>
              <a:rPr sz="3200" spc="-15" dirty="0" smtClean="0">
                <a:latin typeface="Arial"/>
                <a:cs typeface="Arial"/>
              </a:rPr>
              <a:t>i</a:t>
            </a:r>
            <a:r>
              <a:rPr sz="3200" spc="30" dirty="0" smtClean="0">
                <a:latin typeface="Arial"/>
                <a:cs typeface="Arial"/>
              </a:rPr>
              <a:t>m</a:t>
            </a:r>
            <a:r>
              <a:rPr sz="3200" spc="20" dirty="0" smtClean="0">
                <a:latin typeface="Arial"/>
                <a:cs typeface="Arial"/>
              </a:rPr>
              <a:t>u</a:t>
            </a:r>
            <a:r>
              <a:rPr sz="3200" spc="-15" dirty="0" smtClean="0">
                <a:latin typeface="Arial"/>
                <a:cs typeface="Arial"/>
              </a:rPr>
              <a:t>l</a:t>
            </a:r>
            <a:r>
              <a:rPr sz="3200" spc="20" dirty="0" smtClean="0">
                <a:latin typeface="Arial"/>
                <a:cs typeface="Arial"/>
              </a:rPr>
              <a:t>a</a:t>
            </a:r>
            <a:r>
              <a:rPr sz="3200" spc="-5" dirty="0" smtClean="0">
                <a:latin typeface="Arial"/>
                <a:cs typeface="Arial"/>
              </a:rPr>
              <a:t>t</a:t>
            </a:r>
            <a:r>
              <a:rPr sz="3200" spc="-15" dirty="0" smtClean="0">
                <a:latin typeface="Arial"/>
                <a:cs typeface="Arial"/>
              </a:rPr>
              <a:t>i</a:t>
            </a:r>
            <a:r>
              <a:rPr sz="3200" spc="20" dirty="0" smtClean="0">
                <a:latin typeface="Arial"/>
                <a:cs typeface="Arial"/>
              </a:rPr>
              <a:t>o</a:t>
            </a:r>
            <a:r>
              <a:rPr sz="3200" spc="0" dirty="0" smtClean="0">
                <a:latin typeface="Arial"/>
                <a:cs typeface="Arial"/>
              </a:rPr>
              <a:t>n</a:t>
            </a:r>
            <a:endParaRPr sz="3200">
              <a:latin typeface="Arial"/>
              <a:cs typeface="Arial"/>
            </a:endParaRPr>
          </a:p>
        </p:txBody>
      </p:sp>
      <p:sp>
        <p:nvSpPr>
          <p:cNvPr id="5" name="object 5"/>
          <p:cNvSpPr/>
          <p:nvPr/>
        </p:nvSpPr>
        <p:spPr>
          <a:xfrm>
            <a:off x="5753100" y="6477000"/>
            <a:ext cx="266700" cy="241300"/>
          </a:xfrm>
          <a:custGeom>
            <a:avLst/>
            <a:gdLst/>
            <a:ahLst/>
            <a:cxnLst/>
            <a:rect l="l" t="t" r="r" b="b"/>
            <a:pathLst>
              <a:path w="266700" h="241300">
                <a:moveTo>
                  <a:pt x="0" y="241300"/>
                </a:moveTo>
                <a:lnTo>
                  <a:pt x="266700" y="241300"/>
                </a:lnTo>
                <a:lnTo>
                  <a:pt x="266700" y="0"/>
                </a:lnTo>
                <a:lnTo>
                  <a:pt x="0" y="0"/>
                </a:lnTo>
                <a:lnTo>
                  <a:pt x="0" y="24130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6098540" y="5681198"/>
            <a:ext cx="2983865" cy="883919"/>
          </a:xfrm>
          <a:prstGeom prst="rect">
            <a:avLst/>
          </a:prstGeom>
        </p:spPr>
        <p:txBody>
          <a:bodyPr vert="horz" wrap="square" lIns="0" tIns="0" rIns="0" bIns="0" rtlCol="0">
            <a:noAutofit/>
          </a:bodyPr>
          <a:lstStyle/>
          <a:p>
            <a:pPr marL="12700" marR="12700">
              <a:lnSpc>
                <a:spcPct val="101200"/>
              </a:lnSpc>
            </a:pPr>
            <a:r>
              <a:rPr sz="2800" spc="45" dirty="0" smtClean="0">
                <a:latin typeface="Calibri"/>
                <a:cs typeface="Calibri"/>
              </a:rPr>
              <a:t>O</a:t>
            </a:r>
            <a:r>
              <a:rPr sz="2800" spc="25" dirty="0" smtClean="0">
                <a:latin typeface="Calibri"/>
                <a:cs typeface="Calibri"/>
              </a:rPr>
              <a:t>n</a:t>
            </a:r>
            <a:r>
              <a:rPr sz="2800" spc="-15" dirty="0" smtClean="0">
                <a:latin typeface="Calibri"/>
                <a:cs typeface="Calibri"/>
              </a:rPr>
              <a:t>e</a:t>
            </a:r>
            <a:r>
              <a:rPr sz="2800" spc="-30" dirty="0" smtClean="0">
                <a:latin typeface="Calibri"/>
                <a:cs typeface="Calibri"/>
              </a:rPr>
              <a:t> </a:t>
            </a:r>
            <a:r>
              <a:rPr sz="2800" spc="0" dirty="0" smtClean="0">
                <a:latin typeface="Calibri"/>
                <a:cs typeface="Calibri"/>
              </a:rPr>
              <a:t>s</a:t>
            </a:r>
            <a:r>
              <a:rPr sz="2800" spc="-45" dirty="0" smtClean="0">
                <a:latin typeface="Calibri"/>
                <a:cs typeface="Calibri"/>
              </a:rPr>
              <a:t>i</a:t>
            </a:r>
            <a:r>
              <a:rPr sz="2800" spc="-65" dirty="0" smtClean="0">
                <a:latin typeface="Calibri"/>
                <a:cs typeface="Calibri"/>
              </a:rPr>
              <a:t>m</a:t>
            </a:r>
            <a:r>
              <a:rPr sz="2800" spc="25" dirty="0" smtClean="0">
                <a:latin typeface="Calibri"/>
                <a:cs typeface="Calibri"/>
              </a:rPr>
              <a:t>u</a:t>
            </a:r>
            <a:r>
              <a:rPr sz="2800" spc="-45" dirty="0" smtClean="0">
                <a:latin typeface="Calibri"/>
                <a:cs typeface="Calibri"/>
              </a:rPr>
              <a:t>la</a:t>
            </a:r>
            <a:r>
              <a:rPr sz="2800" spc="-50" dirty="0" smtClean="0">
                <a:latin typeface="Calibri"/>
                <a:cs typeface="Calibri"/>
              </a:rPr>
              <a:t>t</a:t>
            </a:r>
            <a:r>
              <a:rPr sz="2800" spc="-10" dirty="0" smtClean="0">
                <a:latin typeface="Calibri"/>
                <a:cs typeface="Calibri"/>
              </a:rPr>
              <a:t>e</a:t>
            </a:r>
            <a:r>
              <a:rPr sz="2800" spc="0" dirty="0" smtClean="0">
                <a:latin typeface="Calibri"/>
                <a:cs typeface="Calibri"/>
              </a:rPr>
              <a:t>d</a:t>
            </a:r>
            <a:r>
              <a:rPr sz="2800" spc="90" dirty="0" smtClean="0">
                <a:latin typeface="Calibri"/>
                <a:cs typeface="Calibri"/>
              </a:rPr>
              <a:t> </a:t>
            </a:r>
            <a:r>
              <a:rPr sz="2800" spc="-135" dirty="0" smtClean="0">
                <a:latin typeface="Calibri"/>
                <a:cs typeface="Calibri"/>
              </a:rPr>
              <a:t>g</a:t>
            </a:r>
            <a:r>
              <a:rPr sz="2800" spc="-45" dirty="0" smtClean="0">
                <a:latin typeface="Calibri"/>
                <a:cs typeface="Calibri"/>
              </a:rPr>
              <a:t>a</a:t>
            </a:r>
            <a:r>
              <a:rPr sz="2800" spc="-65" dirty="0" smtClean="0">
                <a:latin typeface="Calibri"/>
                <a:cs typeface="Calibri"/>
              </a:rPr>
              <a:t>m</a:t>
            </a:r>
            <a:r>
              <a:rPr sz="2800" spc="-15" dirty="0" smtClean="0">
                <a:latin typeface="Calibri"/>
                <a:cs typeface="Calibri"/>
              </a:rPr>
              <a:t>e</a:t>
            </a:r>
            <a:r>
              <a:rPr sz="2800" spc="-10" dirty="0" smtClean="0">
                <a:latin typeface="Calibri"/>
                <a:cs typeface="Calibri"/>
              </a:rPr>
              <a:t> </a:t>
            </a:r>
            <a:r>
              <a:rPr sz="2800" spc="-45" dirty="0" smtClean="0">
                <a:latin typeface="Calibri"/>
                <a:cs typeface="Calibri"/>
              </a:rPr>
              <a:t>i</a:t>
            </a:r>
            <a:r>
              <a:rPr sz="2800" spc="0" dirty="0" smtClean="0">
                <a:latin typeface="Calibri"/>
                <a:cs typeface="Calibri"/>
              </a:rPr>
              <a:t>s</a:t>
            </a:r>
            <a:r>
              <a:rPr sz="2800" spc="70" dirty="0" smtClean="0">
                <a:latin typeface="Calibri"/>
                <a:cs typeface="Calibri"/>
              </a:rPr>
              <a:t> </a:t>
            </a:r>
            <a:r>
              <a:rPr sz="2800" spc="25" dirty="0" smtClean="0">
                <a:latin typeface="Calibri"/>
                <a:cs typeface="Calibri"/>
              </a:rPr>
              <a:t>p</a:t>
            </a:r>
            <a:r>
              <a:rPr sz="2800" spc="-45" dirty="0" smtClean="0">
                <a:latin typeface="Calibri"/>
                <a:cs typeface="Calibri"/>
              </a:rPr>
              <a:t>l</a:t>
            </a:r>
            <a:r>
              <a:rPr sz="2800" spc="-145" dirty="0" smtClean="0">
                <a:latin typeface="Calibri"/>
                <a:cs typeface="Calibri"/>
              </a:rPr>
              <a:t>a</a:t>
            </a:r>
            <a:r>
              <a:rPr sz="2800" spc="15" dirty="0" smtClean="0">
                <a:latin typeface="Calibri"/>
                <a:cs typeface="Calibri"/>
              </a:rPr>
              <a:t>y</a:t>
            </a:r>
            <a:r>
              <a:rPr sz="2800" spc="-10" dirty="0" smtClean="0">
                <a:latin typeface="Calibri"/>
                <a:cs typeface="Calibri"/>
              </a:rPr>
              <a:t>e</a:t>
            </a:r>
            <a:r>
              <a:rPr sz="2800" spc="25" dirty="0" smtClean="0">
                <a:latin typeface="Calibri"/>
                <a:cs typeface="Calibri"/>
              </a:rPr>
              <a:t>d</a:t>
            </a:r>
            <a:r>
              <a:rPr sz="2800" spc="0" dirty="0" smtClean="0">
                <a:latin typeface="Calibri"/>
                <a:cs typeface="Calibri"/>
              </a:rPr>
              <a:t>.</a:t>
            </a:r>
            <a:endParaRPr sz="2800">
              <a:latin typeface="Calibri"/>
              <a:cs typeface="Calibri"/>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01900" y="1168400"/>
            <a:ext cx="4051300" cy="4952999"/>
          </a:xfrm>
          <a:prstGeom prst="rect">
            <a:avLst/>
          </a:prstGeom>
          <a:blipFill>
            <a:blip r:embed="rId4" cstate="print"/>
            <a:stretch>
              <a:fillRect/>
            </a:stretch>
          </a:blipFill>
        </p:spPr>
        <p:txBody>
          <a:bodyPr wrap="square" lIns="0" tIns="0" rIns="0" bIns="0" rtlCol="0">
            <a:noAutofit/>
          </a:bodyPr>
          <a:lstStyle/>
          <a:p>
            <a:endParaRPr/>
          </a:p>
        </p:txBody>
      </p:sp>
      <p:sp>
        <p:nvSpPr>
          <p:cNvPr id="3" name="object 3"/>
          <p:cNvSpPr txBox="1"/>
          <p:nvPr/>
        </p:nvSpPr>
        <p:spPr>
          <a:xfrm>
            <a:off x="1450975" y="400367"/>
            <a:ext cx="6254750" cy="664845"/>
          </a:xfrm>
          <a:prstGeom prst="rect">
            <a:avLst/>
          </a:prstGeom>
        </p:spPr>
        <p:txBody>
          <a:bodyPr vert="horz" wrap="square" lIns="0" tIns="0" rIns="0" bIns="0" rtlCol="0">
            <a:noAutofit/>
          </a:bodyPr>
          <a:lstStyle/>
          <a:p>
            <a:pPr marL="12700">
              <a:lnSpc>
                <a:spcPts val="5235"/>
              </a:lnSpc>
            </a:pPr>
            <a:r>
              <a:rPr sz="4400" spc="30" dirty="0" smtClean="0">
                <a:latin typeface="Arial"/>
                <a:cs typeface="Arial"/>
              </a:rPr>
              <a:t>M</a:t>
            </a:r>
            <a:r>
              <a:rPr sz="4400" spc="-50" dirty="0" smtClean="0">
                <a:latin typeface="Arial"/>
                <a:cs typeface="Arial"/>
              </a:rPr>
              <a:t>on</a:t>
            </a:r>
            <a:r>
              <a:rPr sz="4400" spc="-40" dirty="0" smtClean="0">
                <a:latin typeface="Arial"/>
                <a:cs typeface="Arial"/>
              </a:rPr>
              <a:t>t</a:t>
            </a:r>
            <a:r>
              <a:rPr sz="4400" spc="0" dirty="0" smtClean="0">
                <a:latin typeface="Arial"/>
                <a:cs typeface="Arial"/>
              </a:rPr>
              <a:t>e</a:t>
            </a:r>
            <a:r>
              <a:rPr sz="4400" spc="130" dirty="0" smtClean="0">
                <a:latin typeface="Arial"/>
                <a:cs typeface="Arial"/>
              </a:rPr>
              <a:t> </a:t>
            </a:r>
            <a:r>
              <a:rPr sz="4400" spc="20" dirty="0" smtClean="0">
                <a:latin typeface="Arial"/>
                <a:cs typeface="Arial"/>
              </a:rPr>
              <a:t>C</a:t>
            </a:r>
            <a:r>
              <a:rPr sz="4400" spc="-50" dirty="0" smtClean="0">
                <a:latin typeface="Arial"/>
                <a:cs typeface="Arial"/>
              </a:rPr>
              <a:t>a</a:t>
            </a:r>
            <a:r>
              <a:rPr sz="4400" spc="30" dirty="0" smtClean="0">
                <a:latin typeface="Arial"/>
                <a:cs typeface="Arial"/>
              </a:rPr>
              <a:t>r</a:t>
            </a:r>
            <a:r>
              <a:rPr sz="4400" spc="20" dirty="0" smtClean="0">
                <a:latin typeface="Arial"/>
                <a:cs typeface="Arial"/>
              </a:rPr>
              <a:t>l</a:t>
            </a:r>
            <a:r>
              <a:rPr sz="4400" spc="0" dirty="0" smtClean="0">
                <a:latin typeface="Arial"/>
                <a:cs typeface="Arial"/>
              </a:rPr>
              <a:t>o</a:t>
            </a:r>
            <a:r>
              <a:rPr sz="4400" spc="-170" dirty="0" smtClean="0">
                <a:latin typeface="Arial"/>
                <a:cs typeface="Arial"/>
              </a:rPr>
              <a:t> </a:t>
            </a:r>
            <a:r>
              <a:rPr sz="4400" spc="-220" dirty="0" smtClean="0">
                <a:latin typeface="Arial"/>
                <a:cs typeface="Arial"/>
              </a:rPr>
              <a:t>T</a:t>
            </a:r>
            <a:r>
              <a:rPr sz="4400" spc="30" dirty="0" smtClean="0">
                <a:latin typeface="Arial"/>
                <a:cs typeface="Arial"/>
              </a:rPr>
              <a:t>r</a:t>
            </a:r>
            <a:r>
              <a:rPr sz="4400" spc="-50" dirty="0" smtClean="0">
                <a:latin typeface="Arial"/>
                <a:cs typeface="Arial"/>
              </a:rPr>
              <a:t>e</a:t>
            </a:r>
            <a:r>
              <a:rPr sz="4400" spc="0" dirty="0" smtClean="0">
                <a:latin typeface="Arial"/>
                <a:cs typeface="Arial"/>
              </a:rPr>
              <a:t>e</a:t>
            </a:r>
            <a:r>
              <a:rPr sz="4400" spc="30" dirty="0" smtClean="0">
                <a:latin typeface="Arial"/>
                <a:cs typeface="Arial"/>
              </a:rPr>
              <a:t> </a:t>
            </a:r>
            <a:r>
              <a:rPr sz="4400" spc="-65" dirty="0" smtClean="0">
                <a:latin typeface="Arial"/>
                <a:cs typeface="Arial"/>
              </a:rPr>
              <a:t>S</a:t>
            </a:r>
            <a:r>
              <a:rPr sz="4400" spc="-50" dirty="0" smtClean="0">
                <a:latin typeface="Arial"/>
                <a:cs typeface="Arial"/>
              </a:rPr>
              <a:t>ea</a:t>
            </a:r>
            <a:r>
              <a:rPr sz="4400" spc="30" dirty="0" smtClean="0">
                <a:latin typeface="Arial"/>
                <a:cs typeface="Arial"/>
              </a:rPr>
              <a:t>r</a:t>
            </a:r>
            <a:r>
              <a:rPr sz="4400" spc="0" dirty="0" smtClean="0">
                <a:latin typeface="Arial"/>
                <a:cs typeface="Arial"/>
              </a:rPr>
              <a:t>ch</a:t>
            </a:r>
            <a:endParaRPr sz="4400">
              <a:latin typeface="Arial"/>
              <a:cs typeface="Arial"/>
            </a:endParaRPr>
          </a:p>
        </p:txBody>
      </p:sp>
      <p:sp>
        <p:nvSpPr>
          <p:cNvPr id="5" name="object 5"/>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56</a:t>
            </a:fld>
            <a:endParaRPr sz="1200">
              <a:latin typeface="Arial"/>
              <a:cs typeface="Arial"/>
            </a:endParaRPr>
          </a:p>
        </p:txBody>
      </p:sp>
      <p:sp>
        <p:nvSpPr>
          <p:cNvPr id="4" name="object 4"/>
          <p:cNvSpPr txBox="1"/>
          <p:nvPr/>
        </p:nvSpPr>
        <p:spPr>
          <a:xfrm>
            <a:off x="426212" y="1358901"/>
            <a:ext cx="3705860" cy="483870"/>
          </a:xfrm>
          <a:prstGeom prst="rect">
            <a:avLst/>
          </a:prstGeom>
        </p:spPr>
        <p:txBody>
          <a:bodyPr vert="horz" wrap="square" lIns="0" tIns="0" rIns="0" bIns="0" rtlCol="0">
            <a:noAutofit/>
          </a:bodyPr>
          <a:lstStyle/>
          <a:p>
            <a:pPr marL="12700">
              <a:lnSpc>
                <a:spcPts val="3804"/>
              </a:lnSpc>
            </a:pPr>
            <a:r>
              <a:rPr sz="3200" spc="30" dirty="0" smtClean="0">
                <a:latin typeface="Arial"/>
                <a:cs typeface="Arial"/>
              </a:rPr>
              <a:t>(</a:t>
            </a:r>
            <a:r>
              <a:rPr sz="3200" spc="20" dirty="0" smtClean="0">
                <a:latin typeface="Arial"/>
                <a:cs typeface="Arial"/>
              </a:rPr>
              <a:t>4</a:t>
            </a:r>
            <a:r>
              <a:rPr sz="3200" spc="0" dirty="0" smtClean="0">
                <a:latin typeface="Arial"/>
                <a:cs typeface="Arial"/>
              </a:rPr>
              <a:t>)</a:t>
            </a:r>
            <a:r>
              <a:rPr sz="3200" spc="-55" dirty="0" smtClean="0">
                <a:latin typeface="Arial"/>
                <a:cs typeface="Arial"/>
              </a:rPr>
              <a:t> </a:t>
            </a:r>
            <a:r>
              <a:rPr sz="3200" spc="-60" dirty="0" smtClean="0">
                <a:latin typeface="Arial"/>
                <a:cs typeface="Arial"/>
              </a:rPr>
              <a:t>B</a:t>
            </a:r>
            <a:r>
              <a:rPr sz="3200" spc="20" dirty="0" smtClean="0">
                <a:latin typeface="Arial"/>
                <a:cs typeface="Arial"/>
              </a:rPr>
              <a:t>a</a:t>
            </a:r>
            <a:r>
              <a:rPr sz="3200" spc="0" dirty="0" smtClean="0">
                <a:latin typeface="Arial"/>
                <a:cs typeface="Arial"/>
              </a:rPr>
              <a:t>ck</a:t>
            </a:r>
            <a:r>
              <a:rPr sz="3200" spc="20" dirty="0" smtClean="0">
                <a:latin typeface="Arial"/>
                <a:cs typeface="Arial"/>
              </a:rPr>
              <a:t>p</a:t>
            </a:r>
            <a:r>
              <a:rPr sz="3200" spc="30" dirty="0" smtClean="0">
                <a:latin typeface="Arial"/>
                <a:cs typeface="Arial"/>
              </a:rPr>
              <a:t>r</a:t>
            </a:r>
            <a:r>
              <a:rPr sz="3200" spc="20" dirty="0" smtClean="0">
                <a:latin typeface="Arial"/>
                <a:cs typeface="Arial"/>
              </a:rPr>
              <a:t>opaga</a:t>
            </a:r>
            <a:r>
              <a:rPr sz="3200" spc="0" dirty="0" smtClean="0">
                <a:latin typeface="Arial"/>
                <a:cs typeface="Arial"/>
              </a:rPr>
              <a:t>t</a:t>
            </a:r>
            <a:r>
              <a:rPr sz="3200" spc="-15" dirty="0" smtClean="0">
                <a:latin typeface="Arial"/>
                <a:cs typeface="Arial"/>
              </a:rPr>
              <a:t>i</a:t>
            </a:r>
            <a:r>
              <a:rPr sz="3200" spc="20" dirty="0" smtClean="0">
                <a:latin typeface="Arial"/>
                <a:cs typeface="Arial"/>
              </a:rPr>
              <a:t>o</a:t>
            </a:r>
            <a:r>
              <a:rPr sz="3200" spc="0" dirty="0" smtClean="0">
                <a:latin typeface="Arial"/>
                <a:cs typeface="Arial"/>
              </a:rPr>
              <a:t>n</a:t>
            </a:r>
            <a:endParaRPr sz="3200">
              <a:latin typeface="Arial"/>
              <a:cs typeface="Arial"/>
            </a:endParaRPr>
          </a:p>
        </p:txBody>
      </p:sp>
      <p:pic>
        <p:nvPicPr>
          <p:cNvPr id="6"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71"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4400" spc="20" dirty="0" smtClean="0">
                <a:latin typeface="Arial"/>
                <a:cs typeface="Arial"/>
              </a:rPr>
              <a:t>N</a:t>
            </a:r>
            <a:r>
              <a:rPr sz="4400" spc="-50" dirty="0" smtClean="0">
                <a:latin typeface="Arial"/>
                <a:cs typeface="Arial"/>
              </a:rPr>
              <a:t>a</a:t>
            </a:r>
            <a:r>
              <a:rPr sz="4400" spc="-40" dirty="0" smtClean="0">
                <a:latin typeface="Arial"/>
                <a:cs typeface="Arial"/>
              </a:rPr>
              <a:t>ï</a:t>
            </a:r>
            <a:r>
              <a:rPr sz="4400" spc="0" dirty="0" smtClean="0">
                <a:latin typeface="Arial"/>
                <a:cs typeface="Arial"/>
              </a:rPr>
              <a:t>ve</a:t>
            </a:r>
            <a:r>
              <a:rPr sz="4400" spc="30" dirty="0" smtClean="0">
                <a:latin typeface="Arial"/>
                <a:cs typeface="Arial"/>
              </a:rPr>
              <a:t> M</a:t>
            </a:r>
            <a:r>
              <a:rPr sz="4400" spc="-50" dirty="0" smtClean="0">
                <a:latin typeface="Arial"/>
                <a:cs typeface="Arial"/>
              </a:rPr>
              <a:t>on</a:t>
            </a:r>
            <a:r>
              <a:rPr sz="4400" spc="-40" dirty="0" smtClean="0">
                <a:latin typeface="Arial"/>
                <a:cs typeface="Arial"/>
              </a:rPr>
              <a:t>t</a:t>
            </a:r>
            <a:r>
              <a:rPr sz="4400" spc="0" dirty="0" smtClean="0">
                <a:latin typeface="Arial"/>
                <a:cs typeface="Arial"/>
              </a:rPr>
              <a:t>e</a:t>
            </a:r>
            <a:r>
              <a:rPr sz="4400" spc="130" dirty="0" smtClean="0">
                <a:latin typeface="Arial"/>
                <a:cs typeface="Arial"/>
              </a:rPr>
              <a:t> </a:t>
            </a:r>
            <a:r>
              <a:rPr sz="4400" spc="20" dirty="0" smtClean="0">
                <a:latin typeface="Arial"/>
                <a:cs typeface="Arial"/>
              </a:rPr>
              <a:t>C</a:t>
            </a:r>
            <a:r>
              <a:rPr sz="4400" spc="-50" dirty="0" smtClean="0">
                <a:latin typeface="Arial"/>
                <a:cs typeface="Arial"/>
              </a:rPr>
              <a:t>a</a:t>
            </a:r>
            <a:r>
              <a:rPr sz="4400" spc="30" dirty="0" smtClean="0">
                <a:latin typeface="Arial"/>
                <a:cs typeface="Arial"/>
              </a:rPr>
              <a:t>r</a:t>
            </a:r>
            <a:r>
              <a:rPr sz="4400" spc="20" dirty="0" smtClean="0">
                <a:latin typeface="Arial"/>
                <a:cs typeface="Arial"/>
              </a:rPr>
              <a:t>l</a:t>
            </a:r>
            <a:r>
              <a:rPr sz="4400" spc="0" dirty="0" smtClean="0">
                <a:latin typeface="Arial"/>
                <a:cs typeface="Arial"/>
              </a:rPr>
              <a:t>o</a:t>
            </a:r>
            <a:r>
              <a:rPr sz="4400" spc="-170" dirty="0" smtClean="0">
                <a:latin typeface="Arial"/>
                <a:cs typeface="Arial"/>
              </a:rPr>
              <a:t> </a:t>
            </a:r>
            <a:r>
              <a:rPr sz="4400" spc="-220" dirty="0" smtClean="0">
                <a:latin typeface="Arial"/>
                <a:cs typeface="Arial"/>
              </a:rPr>
              <a:t>T</a:t>
            </a:r>
            <a:r>
              <a:rPr sz="4400" spc="30" dirty="0" smtClean="0">
                <a:latin typeface="Arial"/>
                <a:cs typeface="Arial"/>
              </a:rPr>
              <a:t>r</a:t>
            </a:r>
            <a:r>
              <a:rPr sz="4400" spc="-50" dirty="0" smtClean="0">
                <a:latin typeface="Arial"/>
                <a:cs typeface="Arial"/>
              </a:rPr>
              <a:t>e</a:t>
            </a:r>
            <a:r>
              <a:rPr sz="4400" spc="0" dirty="0" smtClean="0">
                <a:latin typeface="Arial"/>
                <a:cs typeface="Arial"/>
              </a:rPr>
              <a:t>e</a:t>
            </a:r>
            <a:r>
              <a:rPr sz="4400" spc="130" dirty="0" smtClean="0">
                <a:latin typeface="Arial"/>
                <a:cs typeface="Arial"/>
              </a:rPr>
              <a:t> </a:t>
            </a:r>
            <a:r>
              <a:rPr sz="4400" spc="-65" dirty="0" smtClean="0">
                <a:latin typeface="Arial"/>
                <a:cs typeface="Arial"/>
              </a:rPr>
              <a:t>S</a:t>
            </a:r>
            <a:r>
              <a:rPr sz="4400" spc="-50" dirty="0" smtClean="0">
                <a:latin typeface="Arial"/>
                <a:cs typeface="Arial"/>
              </a:rPr>
              <a:t>ea</a:t>
            </a:r>
            <a:r>
              <a:rPr sz="4400" spc="30" dirty="0" smtClean="0">
                <a:latin typeface="Arial"/>
                <a:cs typeface="Arial"/>
              </a:rPr>
              <a:t>r</a:t>
            </a:r>
            <a:r>
              <a:rPr sz="4400" spc="0" dirty="0" smtClean="0">
                <a:latin typeface="Arial"/>
                <a:cs typeface="Arial"/>
              </a:rPr>
              <a:t>ch</a:t>
            </a:r>
            <a:endParaRPr sz="4400">
              <a:latin typeface="Arial"/>
              <a:cs typeface="Arial"/>
            </a:endParaRPr>
          </a:p>
        </p:txBody>
      </p:sp>
      <p:sp>
        <p:nvSpPr>
          <p:cNvPr id="4" name="object 4"/>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57</a:t>
            </a:fld>
            <a:endParaRPr sz="1200">
              <a:latin typeface="Arial"/>
              <a:cs typeface="Arial"/>
            </a:endParaRPr>
          </a:p>
        </p:txBody>
      </p:sp>
      <p:sp>
        <p:nvSpPr>
          <p:cNvPr id="3" name="object 3"/>
          <p:cNvSpPr txBox="1"/>
          <p:nvPr/>
        </p:nvSpPr>
        <p:spPr>
          <a:xfrm>
            <a:off x="535940" y="1625417"/>
            <a:ext cx="8303260" cy="4530090"/>
          </a:xfrm>
          <a:prstGeom prst="rect">
            <a:avLst/>
          </a:prstGeom>
        </p:spPr>
        <p:txBody>
          <a:bodyPr vert="horz" wrap="square" lIns="0" tIns="0" rIns="0" bIns="0" rtlCol="0">
            <a:noAutofit/>
          </a:bodyPr>
          <a:lstStyle/>
          <a:p>
            <a:pPr marL="469900" marR="434340" indent="-457200">
              <a:lnSpc>
                <a:spcPct val="101600"/>
              </a:lnSpc>
              <a:buFont typeface="Wingdings" panose="05000000000000000000" pitchFamily="2" charset="2"/>
              <a:buChar char="Ø"/>
              <a:tabLst>
                <a:tab pos="354965" algn="l"/>
              </a:tabLst>
            </a:pPr>
            <a:r>
              <a:rPr sz="3200" spc="-15" dirty="0" smtClean="0">
                <a:latin typeface="Arial"/>
                <a:cs typeface="Arial"/>
              </a:rPr>
              <a:t>U</a:t>
            </a:r>
            <a:r>
              <a:rPr sz="3200" spc="0" dirty="0" smtClean="0">
                <a:latin typeface="Arial"/>
                <a:cs typeface="Arial"/>
              </a:rPr>
              <a:t>se</a:t>
            </a:r>
            <a:r>
              <a:rPr sz="3200" spc="30" dirty="0" smtClean="0">
                <a:latin typeface="Arial"/>
                <a:cs typeface="Arial"/>
              </a:rPr>
              <a:t> </a:t>
            </a:r>
            <a:r>
              <a:rPr sz="3200" spc="0" dirty="0" smtClean="0">
                <a:latin typeface="Arial"/>
                <a:cs typeface="Arial"/>
              </a:rPr>
              <a:t>s</a:t>
            </a:r>
            <a:r>
              <a:rPr sz="3200" spc="-15" dirty="0" smtClean="0">
                <a:latin typeface="Arial"/>
                <a:cs typeface="Arial"/>
              </a:rPr>
              <a:t>i</a:t>
            </a:r>
            <a:r>
              <a:rPr sz="3200" spc="30" dirty="0" smtClean="0">
                <a:latin typeface="Arial"/>
                <a:cs typeface="Arial"/>
              </a:rPr>
              <a:t>m</a:t>
            </a:r>
            <a:r>
              <a:rPr sz="3200" spc="20" dirty="0" smtClean="0">
                <a:latin typeface="Arial"/>
                <a:cs typeface="Arial"/>
              </a:rPr>
              <a:t>u</a:t>
            </a:r>
            <a:r>
              <a:rPr sz="3200" spc="-15" dirty="0" smtClean="0">
                <a:latin typeface="Arial"/>
                <a:cs typeface="Arial"/>
              </a:rPr>
              <a:t>l</a:t>
            </a:r>
            <a:r>
              <a:rPr sz="3200" spc="20" dirty="0" smtClean="0">
                <a:latin typeface="Arial"/>
                <a:cs typeface="Arial"/>
              </a:rPr>
              <a:t>a</a:t>
            </a:r>
            <a:r>
              <a:rPr sz="3200" spc="0" dirty="0" smtClean="0">
                <a:latin typeface="Arial"/>
                <a:cs typeface="Arial"/>
              </a:rPr>
              <a:t>t</a:t>
            </a:r>
            <a:r>
              <a:rPr sz="3200" spc="-15" dirty="0" smtClean="0">
                <a:latin typeface="Arial"/>
                <a:cs typeface="Arial"/>
              </a:rPr>
              <a:t>i</a:t>
            </a:r>
            <a:r>
              <a:rPr sz="3200" spc="20" dirty="0" smtClean="0">
                <a:latin typeface="Arial"/>
                <a:cs typeface="Arial"/>
              </a:rPr>
              <a:t>o</a:t>
            </a:r>
            <a:r>
              <a:rPr sz="3200" spc="0" dirty="0" smtClean="0">
                <a:latin typeface="Arial"/>
                <a:cs typeface="Arial"/>
              </a:rPr>
              <a:t>n</a:t>
            </a:r>
            <a:r>
              <a:rPr sz="3200" spc="-70" dirty="0" smtClean="0">
                <a:latin typeface="Arial"/>
                <a:cs typeface="Arial"/>
              </a:rPr>
              <a:t> </a:t>
            </a:r>
            <a:r>
              <a:rPr sz="3200" spc="20" dirty="0" smtClean="0">
                <a:latin typeface="Arial"/>
                <a:cs typeface="Arial"/>
              </a:rPr>
              <a:t>d</a:t>
            </a:r>
            <a:r>
              <a:rPr sz="3200" spc="-15" dirty="0" smtClean="0">
                <a:latin typeface="Arial"/>
                <a:cs typeface="Arial"/>
              </a:rPr>
              <a:t>i</a:t>
            </a:r>
            <a:r>
              <a:rPr sz="3200" spc="30" dirty="0" smtClean="0">
                <a:latin typeface="Arial"/>
                <a:cs typeface="Arial"/>
              </a:rPr>
              <a:t>r</a:t>
            </a:r>
            <a:r>
              <a:rPr sz="3200" spc="20" dirty="0" smtClean="0">
                <a:latin typeface="Arial"/>
                <a:cs typeface="Arial"/>
              </a:rPr>
              <a:t>e</a:t>
            </a:r>
            <a:r>
              <a:rPr sz="3200" spc="-20" dirty="0" smtClean="0">
                <a:latin typeface="Arial"/>
                <a:cs typeface="Arial"/>
              </a:rPr>
              <a:t>c</a:t>
            </a:r>
            <a:r>
              <a:rPr sz="3200" spc="0" dirty="0" smtClean="0">
                <a:latin typeface="Arial"/>
                <a:cs typeface="Arial"/>
              </a:rPr>
              <a:t>t</a:t>
            </a:r>
            <a:r>
              <a:rPr sz="3200" spc="-15" dirty="0" smtClean="0">
                <a:latin typeface="Arial"/>
                <a:cs typeface="Arial"/>
              </a:rPr>
              <a:t>l</a:t>
            </a:r>
            <a:r>
              <a:rPr sz="3200" spc="0" dirty="0" smtClean="0">
                <a:latin typeface="Arial"/>
                <a:cs typeface="Arial"/>
              </a:rPr>
              <a:t>y</a:t>
            </a:r>
            <a:r>
              <a:rPr sz="3200" spc="-90" dirty="0" smtClean="0">
                <a:latin typeface="Arial"/>
                <a:cs typeface="Arial"/>
              </a:rPr>
              <a:t> </a:t>
            </a:r>
            <a:r>
              <a:rPr sz="3200" spc="20" dirty="0" smtClean="0">
                <a:latin typeface="Arial"/>
                <a:cs typeface="Arial"/>
              </a:rPr>
              <a:t>a</a:t>
            </a:r>
            <a:r>
              <a:rPr sz="3200" spc="0" dirty="0" smtClean="0">
                <a:latin typeface="Arial"/>
                <a:cs typeface="Arial"/>
              </a:rPr>
              <a:t>s</a:t>
            </a:r>
            <a:r>
              <a:rPr sz="3200" spc="-90" dirty="0" smtClean="0">
                <a:latin typeface="Arial"/>
                <a:cs typeface="Arial"/>
              </a:rPr>
              <a:t> </a:t>
            </a:r>
            <a:r>
              <a:rPr sz="3200" spc="20" dirty="0" smtClean="0">
                <a:latin typeface="Arial"/>
                <a:cs typeface="Arial"/>
              </a:rPr>
              <a:t>a</a:t>
            </a:r>
            <a:r>
              <a:rPr sz="3200" spc="0" dirty="0" smtClean="0">
                <a:latin typeface="Arial"/>
                <a:cs typeface="Arial"/>
              </a:rPr>
              <a:t>n</a:t>
            </a:r>
            <a:r>
              <a:rPr sz="3200" spc="30" dirty="0" smtClean="0">
                <a:latin typeface="Arial"/>
                <a:cs typeface="Arial"/>
              </a:rPr>
              <a:t> </a:t>
            </a:r>
            <a:r>
              <a:rPr sz="3200" spc="20" dirty="0" smtClean="0">
                <a:latin typeface="Arial"/>
                <a:cs typeface="Arial"/>
              </a:rPr>
              <a:t>e</a:t>
            </a:r>
            <a:r>
              <a:rPr sz="3200" spc="0" dirty="0" smtClean="0">
                <a:latin typeface="Arial"/>
                <a:cs typeface="Arial"/>
              </a:rPr>
              <a:t>v</a:t>
            </a:r>
            <a:r>
              <a:rPr sz="3200" spc="20" dirty="0" smtClean="0">
                <a:latin typeface="Arial"/>
                <a:cs typeface="Arial"/>
              </a:rPr>
              <a:t>a</a:t>
            </a:r>
            <a:r>
              <a:rPr sz="3200" spc="-15" dirty="0" smtClean="0">
                <a:latin typeface="Arial"/>
                <a:cs typeface="Arial"/>
              </a:rPr>
              <a:t>l</a:t>
            </a:r>
            <a:r>
              <a:rPr sz="3200" spc="20" dirty="0" smtClean="0">
                <a:latin typeface="Arial"/>
                <a:cs typeface="Arial"/>
              </a:rPr>
              <a:t>ua</a:t>
            </a:r>
            <a:r>
              <a:rPr sz="3200" spc="0" dirty="0" smtClean="0">
                <a:latin typeface="Arial"/>
                <a:cs typeface="Arial"/>
              </a:rPr>
              <a:t>t</a:t>
            </a:r>
            <a:r>
              <a:rPr sz="3200" spc="-15" dirty="0" smtClean="0">
                <a:latin typeface="Arial"/>
                <a:cs typeface="Arial"/>
              </a:rPr>
              <a:t>i</a:t>
            </a:r>
            <a:r>
              <a:rPr sz="3200" spc="20" dirty="0" smtClean="0">
                <a:latin typeface="Arial"/>
                <a:cs typeface="Arial"/>
              </a:rPr>
              <a:t>o</a:t>
            </a:r>
            <a:r>
              <a:rPr sz="3200" spc="0" dirty="0" smtClean="0">
                <a:latin typeface="Arial"/>
                <a:cs typeface="Arial"/>
              </a:rPr>
              <a:t>n f</a:t>
            </a:r>
            <a:r>
              <a:rPr sz="3200" spc="20" dirty="0" smtClean="0">
                <a:latin typeface="Arial"/>
                <a:cs typeface="Arial"/>
              </a:rPr>
              <a:t>un</a:t>
            </a:r>
            <a:r>
              <a:rPr sz="3200" spc="-20" dirty="0" smtClean="0">
                <a:latin typeface="Arial"/>
                <a:cs typeface="Arial"/>
              </a:rPr>
              <a:t>c</a:t>
            </a:r>
            <a:r>
              <a:rPr sz="3200" spc="0" dirty="0" smtClean="0">
                <a:latin typeface="Arial"/>
                <a:cs typeface="Arial"/>
              </a:rPr>
              <a:t>t</a:t>
            </a:r>
            <a:r>
              <a:rPr sz="3200" spc="-15" dirty="0" smtClean="0">
                <a:latin typeface="Arial"/>
                <a:cs typeface="Arial"/>
              </a:rPr>
              <a:t>i</a:t>
            </a:r>
            <a:r>
              <a:rPr sz="3200" spc="20" dirty="0" smtClean="0">
                <a:latin typeface="Arial"/>
                <a:cs typeface="Arial"/>
              </a:rPr>
              <a:t>o</a:t>
            </a:r>
            <a:r>
              <a:rPr sz="3200" spc="0" dirty="0" smtClean="0">
                <a:latin typeface="Arial"/>
                <a:cs typeface="Arial"/>
              </a:rPr>
              <a:t>n</a:t>
            </a:r>
            <a:r>
              <a:rPr sz="3200" spc="-70" dirty="0" smtClean="0">
                <a:latin typeface="Arial"/>
                <a:cs typeface="Arial"/>
              </a:rPr>
              <a:t> </a:t>
            </a:r>
            <a:r>
              <a:rPr sz="3200" spc="0" dirty="0" smtClean="0">
                <a:latin typeface="Arial"/>
                <a:cs typeface="Arial"/>
              </a:rPr>
              <a:t>f</a:t>
            </a:r>
            <a:r>
              <a:rPr sz="3200" spc="20" dirty="0" smtClean="0">
                <a:latin typeface="Arial"/>
                <a:cs typeface="Arial"/>
              </a:rPr>
              <a:t>o</a:t>
            </a:r>
            <a:r>
              <a:rPr sz="3200" spc="0" dirty="0" smtClean="0">
                <a:latin typeface="Arial"/>
                <a:cs typeface="Arial"/>
              </a:rPr>
              <a:t>r</a:t>
            </a:r>
            <a:r>
              <a:rPr sz="3200" spc="-55" dirty="0" smtClean="0">
                <a:latin typeface="Arial"/>
                <a:cs typeface="Arial"/>
              </a:rPr>
              <a:t> </a:t>
            </a:r>
            <a:r>
              <a:rPr sz="3200" spc="20" dirty="0" smtClean="0">
                <a:latin typeface="Arial"/>
                <a:cs typeface="Arial"/>
              </a:rPr>
              <a:t>a</a:t>
            </a:r>
            <a:r>
              <a:rPr sz="3200" spc="-15" dirty="0" smtClean="0">
                <a:latin typeface="Arial"/>
                <a:cs typeface="Arial"/>
              </a:rPr>
              <a:t>l</a:t>
            </a:r>
            <a:r>
              <a:rPr sz="3200" spc="20" dirty="0" smtClean="0">
                <a:latin typeface="Arial"/>
                <a:cs typeface="Arial"/>
              </a:rPr>
              <a:t>pha</a:t>
            </a:r>
            <a:r>
              <a:rPr sz="3200" spc="30" dirty="0" smtClean="0">
                <a:latin typeface="Arial"/>
                <a:cs typeface="Arial"/>
              </a:rPr>
              <a:t>-</a:t>
            </a:r>
            <a:r>
              <a:rPr sz="3200" spc="20" dirty="0" smtClean="0">
                <a:latin typeface="Arial"/>
                <a:cs typeface="Arial"/>
              </a:rPr>
              <a:t>be</a:t>
            </a:r>
            <a:r>
              <a:rPr sz="3200" spc="10" dirty="0" smtClean="0">
                <a:latin typeface="Arial"/>
                <a:cs typeface="Arial"/>
              </a:rPr>
              <a:t>t</a:t>
            </a:r>
            <a:r>
              <a:rPr sz="3200" spc="0" dirty="0" smtClean="0">
                <a:latin typeface="Arial"/>
                <a:cs typeface="Arial"/>
              </a:rPr>
              <a:t>a</a:t>
            </a:r>
            <a:r>
              <a:rPr sz="3200" spc="-170" dirty="0" smtClean="0">
                <a:latin typeface="Arial"/>
                <a:cs typeface="Arial"/>
              </a:rPr>
              <a:t> </a:t>
            </a:r>
            <a:r>
              <a:rPr sz="3200" spc="20" dirty="0" smtClean="0">
                <a:latin typeface="Arial"/>
                <a:cs typeface="Arial"/>
              </a:rPr>
              <a:t>p</a:t>
            </a:r>
            <a:r>
              <a:rPr sz="3200" spc="30" dirty="0" smtClean="0">
                <a:latin typeface="Arial"/>
                <a:cs typeface="Arial"/>
              </a:rPr>
              <a:t>r</a:t>
            </a:r>
            <a:r>
              <a:rPr sz="3200" spc="20" dirty="0" smtClean="0">
                <a:latin typeface="Arial"/>
                <a:cs typeface="Arial"/>
              </a:rPr>
              <a:t>un</a:t>
            </a:r>
            <a:r>
              <a:rPr sz="3200" spc="-15" dirty="0" smtClean="0">
                <a:latin typeface="Arial"/>
                <a:cs typeface="Arial"/>
              </a:rPr>
              <a:t>i</a:t>
            </a:r>
            <a:r>
              <a:rPr sz="3200" spc="20" dirty="0" smtClean="0">
                <a:latin typeface="Arial"/>
                <a:cs typeface="Arial"/>
              </a:rPr>
              <a:t>ng</a:t>
            </a:r>
            <a:endParaRPr sz="3200" dirty="0">
              <a:latin typeface="Arial"/>
              <a:cs typeface="Arial"/>
            </a:endParaRPr>
          </a:p>
          <a:p>
            <a:pPr marL="171450" indent="-171450">
              <a:lnSpc>
                <a:spcPts val="750"/>
              </a:lnSpc>
              <a:spcBef>
                <a:spcPts val="10"/>
              </a:spcBef>
              <a:buFont typeface="Wingdings" panose="05000000000000000000" pitchFamily="2" charset="2"/>
              <a:buChar char="Ø"/>
            </a:pPr>
            <a:endParaRPr sz="750" dirty="0"/>
          </a:p>
          <a:p>
            <a:pPr marL="469900" indent="-457200">
              <a:lnSpc>
                <a:spcPct val="100000"/>
              </a:lnSpc>
              <a:buFont typeface="Wingdings" panose="05000000000000000000" pitchFamily="2" charset="2"/>
              <a:buChar char="Ø"/>
              <a:tabLst>
                <a:tab pos="354965" algn="l"/>
              </a:tabLst>
            </a:pPr>
            <a:r>
              <a:rPr sz="3200" spc="-60" dirty="0" smtClean="0">
                <a:latin typeface="Arial"/>
                <a:cs typeface="Arial"/>
              </a:rPr>
              <a:t>P</a:t>
            </a:r>
            <a:r>
              <a:rPr sz="3200" spc="30" dirty="0" smtClean="0">
                <a:latin typeface="Arial"/>
                <a:cs typeface="Arial"/>
              </a:rPr>
              <a:t>r</a:t>
            </a:r>
            <a:r>
              <a:rPr sz="3200" spc="20" dirty="0" smtClean="0">
                <a:latin typeface="Arial"/>
                <a:cs typeface="Arial"/>
              </a:rPr>
              <a:t>ob</a:t>
            </a:r>
            <a:r>
              <a:rPr sz="3200" spc="-15" dirty="0" smtClean="0">
                <a:latin typeface="Arial"/>
                <a:cs typeface="Arial"/>
              </a:rPr>
              <a:t>l</a:t>
            </a:r>
            <a:r>
              <a:rPr sz="3200" spc="20" dirty="0" smtClean="0">
                <a:latin typeface="Arial"/>
                <a:cs typeface="Arial"/>
              </a:rPr>
              <a:t>e</a:t>
            </a:r>
            <a:r>
              <a:rPr sz="3200" spc="30" dirty="0" smtClean="0">
                <a:latin typeface="Arial"/>
                <a:cs typeface="Arial"/>
              </a:rPr>
              <a:t>m</a:t>
            </a:r>
            <a:r>
              <a:rPr sz="3200" spc="0" dirty="0" smtClean="0">
                <a:latin typeface="Arial"/>
                <a:cs typeface="Arial"/>
              </a:rPr>
              <a:t>s</a:t>
            </a:r>
            <a:r>
              <a:rPr sz="3200" spc="-90" dirty="0" smtClean="0">
                <a:latin typeface="Arial"/>
                <a:cs typeface="Arial"/>
              </a:rPr>
              <a:t> </a:t>
            </a:r>
            <a:r>
              <a:rPr sz="3200" spc="0" dirty="0" smtClean="0">
                <a:latin typeface="Arial"/>
                <a:cs typeface="Arial"/>
              </a:rPr>
              <a:t>f</a:t>
            </a:r>
            <a:r>
              <a:rPr sz="3200" spc="20" dirty="0" smtClean="0">
                <a:latin typeface="Arial"/>
                <a:cs typeface="Arial"/>
              </a:rPr>
              <a:t>o</a:t>
            </a:r>
            <a:r>
              <a:rPr sz="3200" spc="0" dirty="0" smtClean="0">
                <a:latin typeface="Arial"/>
                <a:cs typeface="Arial"/>
              </a:rPr>
              <a:t>r</a:t>
            </a:r>
            <a:r>
              <a:rPr sz="3200" spc="-55" dirty="0" smtClean="0">
                <a:latin typeface="Arial"/>
                <a:cs typeface="Arial"/>
              </a:rPr>
              <a:t> </a:t>
            </a:r>
            <a:r>
              <a:rPr sz="3200" spc="-15" dirty="0" smtClean="0">
                <a:latin typeface="Arial"/>
                <a:cs typeface="Arial"/>
              </a:rPr>
              <a:t>G</a:t>
            </a:r>
            <a:r>
              <a:rPr sz="3200" spc="0" dirty="0" smtClean="0">
                <a:latin typeface="Arial"/>
                <a:cs typeface="Arial"/>
              </a:rPr>
              <a:t>o</a:t>
            </a:r>
            <a:endParaRPr sz="3200" dirty="0">
              <a:latin typeface="Arial"/>
              <a:cs typeface="Arial"/>
            </a:endParaRPr>
          </a:p>
          <a:p>
            <a:pPr marL="171450" indent="-171450">
              <a:lnSpc>
                <a:spcPts val="650"/>
              </a:lnSpc>
              <a:spcBef>
                <a:spcPts val="10"/>
              </a:spcBef>
              <a:buFont typeface="Wingdings" panose="05000000000000000000" pitchFamily="2" charset="2"/>
              <a:buChar char="Ø"/>
            </a:pPr>
            <a:endParaRPr sz="650" dirty="0"/>
          </a:p>
          <a:p>
            <a:pPr marL="927100" lvl="1" indent="-457200">
              <a:lnSpc>
                <a:spcPct val="100000"/>
              </a:lnSpc>
              <a:buFont typeface="Wingdings" panose="05000000000000000000" pitchFamily="2" charset="2"/>
              <a:buChar char="Ø"/>
              <a:tabLst>
                <a:tab pos="762000" algn="l"/>
              </a:tabLst>
            </a:pPr>
            <a:r>
              <a:rPr sz="2800" spc="10" dirty="0" smtClean="0">
                <a:latin typeface="Arial"/>
                <a:cs typeface="Arial"/>
              </a:rPr>
              <a:t>S</a:t>
            </a:r>
            <a:r>
              <a:rPr sz="2800" spc="-25" dirty="0" smtClean="0">
                <a:latin typeface="Arial"/>
                <a:cs typeface="Arial"/>
              </a:rPr>
              <a:t>i</a:t>
            </a:r>
            <a:r>
              <a:rPr sz="2800" spc="40" dirty="0" smtClean="0">
                <a:latin typeface="Arial"/>
                <a:cs typeface="Arial"/>
              </a:rPr>
              <a:t>ng</a:t>
            </a:r>
            <a:r>
              <a:rPr sz="2800" spc="-25" dirty="0" smtClean="0">
                <a:latin typeface="Arial"/>
                <a:cs typeface="Arial"/>
              </a:rPr>
              <a:t>l</a:t>
            </a:r>
            <a:r>
              <a:rPr sz="2800" spc="0" dirty="0" smtClean="0">
                <a:latin typeface="Arial"/>
                <a:cs typeface="Arial"/>
              </a:rPr>
              <a:t>e</a:t>
            </a:r>
            <a:r>
              <a:rPr sz="2800" spc="-40" dirty="0" smtClean="0">
                <a:latin typeface="Arial"/>
                <a:cs typeface="Arial"/>
              </a:rPr>
              <a:t> </a:t>
            </a:r>
            <a:r>
              <a:rPr sz="2800" spc="0" dirty="0" smtClean="0">
                <a:latin typeface="Arial"/>
                <a:cs typeface="Arial"/>
              </a:rPr>
              <a:t>s</a:t>
            </a:r>
            <a:r>
              <a:rPr sz="2800" spc="-25" dirty="0" smtClean="0">
                <a:latin typeface="Arial"/>
                <a:cs typeface="Arial"/>
              </a:rPr>
              <a:t>i</a:t>
            </a:r>
            <a:r>
              <a:rPr sz="2800" spc="-35" dirty="0" smtClean="0">
                <a:latin typeface="Arial"/>
                <a:cs typeface="Arial"/>
              </a:rPr>
              <a:t>m</a:t>
            </a:r>
            <a:r>
              <a:rPr sz="2800" spc="40" dirty="0" smtClean="0">
                <a:latin typeface="Arial"/>
                <a:cs typeface="Arial"/>
              </a:rPr>
              <a:t>u</a:t>
            </a:r>
            <a:r>
              <a:rPr sz="2800" spc="-25" dirty="0" smtClean="0">
                <a:latin typeface="Arial"/>
                <a:cs typeface="Arial"/>
              </a:rPr>
              <a:t>l</a:t>
            </a:r>
            <a:r>
              <a:rPr sz="2800" spc="40" dirty="0" smtClean="0">
                <a:latin typeface="Arial"/>
                <a:cs typeface="Arial"/>
              </a:rPr>
              <a:t>a</a:t>
            </a:r>
            <a:r>
              <a:rPr sz="2800" spc="10" dirty="0" smtClean="0">
                <a:latin typeface="Arial"/>
                <a:cs typeface="Arial"/>
              </a:rPr>
              <a:t>t</a:t>
            </a:r>
            <a:r>
              <a:rPr sz="2800" spc="-25" dirty="0" smtClean="0">
                <a:latin typeface="Arial"/>
                <a:cs typeface="Arial"/>
              </a:rPr>
              <a:t>i</a:t>
            </a:r>
            <a:r>
              <a:rPr sz="2800" spc="40" dirty="0" smtClean="0">
                <a:latin typeface="Arial"/>
                <a:cs typeface="Arial"/>
              </a:rPr>
              <a:t>o</a:t>
            </a:r>
            <a:r>
              <a:rPr sz="2800" spc="0" dirty="0" smtClean="0">
                <a:latin typeface="Arial"/>
                <a:cs typeface="Arial"/>
              </a:rPr>
              <a:t>n</a:t>
            </a:r>
            <a:r>
              <a:rPr sz="2800" spc="-40" dirty="0" smtClean="0">
                <a:latin typeface="Arial"/>
                <a:cs typeface="Arial"/>
              </a:rPr>
              <a:t> </a:t>
            </a:r>
            <a:r>
              <a:rPr sz="2800" spc="-25" dirty="0" smtClean="0">
                <a:latin typeface="Arial"/>
                <a:cs typeface="Arial"/>
              </a:rPr>
              <a:t>i</a:t>
            </a:r>
            <a:r>
              <a:rPr sz="2800" spc="0" dirty="0" smtClean="0">
                <a:latin typeface="Arial"/>
                <a:cs typeface="Arial"/>
              </a:rPr>
              <a:t>s</a:t>
            </a:r>
            <a:r>
              <a:rPr sz="2800" spc="20" dirty="0" smtClean="0">
                <a:latin typeface="Arial"/>
                <a:cs typeface="Arial"/>
              </a:rPr>
              <a:t> </a:t>
            </a:r>
            <a:r>
              <a:rPr sz="2800" spc="0" dirty="0" smtClean="0">
                <a:latin typeface="Arial"/>
                <a:cs typeface="Arial"/>
              </a:rPr>
              <a:t>v</a:t>
            </a:r>
            <a:r>
              <a:rPr sz="2800" spc="40" dirty="0" smtClean="0">
                <a:latin typeface="Arial"/>
                <a:cs typeface="Arial"/>
              </a:rPr>
              <a:t>e</a:t>
            </a:r>
            <a:r>
              <a:rPr sz="2800" spc="-35" dirty="0" smtClean="0">
                <a:latin typeface="Arial"/>
                <a:cs typeface="Arial"/>
              </a:rPr>
              <a:t>r</a:t>
            </a:r>
            <a:r>
              <a:rPr sz="2800" spc="0" dirty="0" smtClean="0">
                <a:latin typeface="Arial"/>
                <a:cs typeface="Arial"/>
              </a:rPr>
              <a:t>y</a:t>
            </a:r>
            <a:r>
              <a:rPr sz="2800" spc="20" dirty="0" smtClean="0">
                <a:latin typeface="Arial"/>
                <a:cs typeface="Arial"/>
              </a:rPr>
              <a:t> </a:t>
            </a:r>
            <a:r>
              <a:rPr sz="2800" spc="40" dirty="0" smtClean="0">
                <a:latin typeface="Arial"/>
                <a:cs typeface="Arial"/>
              </a:rPr>
              <a:t>no</a:t>
            </a:r>
            <a:r>
              <a:rPr sz="2800" spc="-25" dirty="0" smtClean="0">
                <a:latin typeface="Arial"/>
                <a:cs typeface="Arial"/>
              </a:rPr>
              <a:t>i</a:t>
            </a:r>
            <a:r>
              <a:rPr sz="2800" spc="0" dirty="0" smtClean="0">
                <a:latin typeface="Arial"/>
                <a:cs typeface="Arial"/>
              </a:rPr>
              <a:t>s</a:t>
            </a:r>
            <a:r>
              <a:rPr sz="2800" spc="-200" dirty="0" smtClean="0">
                <a:latin typeface="Arial"/>
                <a:cs typeface="Arial"/>
              </a:rPr>
              <a:t>y</a:t>
            </a:r>
            <a:r>
              <a:rPr sz="2800" spc="-10" dirty="0" smtClean="0">
                <a:latin typeface="Arial"/>
                <a:cs typeface="Arial"/>
              </a:rPr>
              <a:t>,</a:t>
            </a:r>
            <a:r>
              <a:rPr sz="2800" spc="-60" dirty="0" smtClean="0">
                <a:latin typeface="Arial"/>
                <a:cs typeface="Arial"/>
              </a:rPr>
              <a:t> </a:t>
            </a:r>
            <a:r>
              <a:rPr sz="2800" spc="40" dirty="0" smtClean="0">
                <a:latin typeface="Arial"/>
                <a:cs typeface="Arial"/>
              </a:rPr>
              <a:t>on</a:t>
            </a:r>
            <a:r>
              <a:rPr sz="2800" spc="-25" dirty="0" smtClean="0">
                <a:latin typeface="Arial"/>
                <a:cs typeface="Arial"/>
              </a:rPr>
              <a:t>l</a:t>
            </a:r>
            <a:r>
              <a:rPr sz="2800" spc="0" dirty="0" smtClean="0">
                <a:latin typeface="Arial"/>
                <a:cs typeface="Arial"/>
              </a:rPr>
              <a:t>y</a:t>
            </a:r>
            <a:r>
              <a:rPr sz="2800" spc="-80" dirty="0" smtClean="0">
                <a:latin typeface="Arial"/>
                <a:cs typeface="Arial"/>
              </a:rPr>
              <a:t> </a:t>
            </a:r>
            <a:r>
              <a:rPr sz="2800" spc="40" dirty="0" smtClean="0">
                <a:latin typeface="Arial"/>
                <a:cs typeface="Arial"/>
              </a:rPr>
              <a:t>0</a:t>
            </a:r>
            <a:r>
              <a:rPr sz="2800" spc="10" dirty="0" smtClean="0">
                <a:latin typeface="Arial"/>
                <a:cs typeface="Arial"/>
              </a:rPr>
              <a:t>/</a:t>
            </a:r>
            <a:r>
              <a:rPr sz="2800" spc="40" dirty="0" smtClean="0">
                <a:latin typeface="Arial"/>
                <a:cs typeface="Arial"/>
              </a:rPr>
              <a:t>1</a:t>
            </a:r>
            <a:r>
              <a:rPr sz="2800" spc="0" dirty="0" smtClean="0">
                <a:latin typeface="Arial"/>
                <a:cs typeface="Arial"/>
              </a:rPr>
              <a:t>s</a:t>
            </a:r>
            <a:r>
              <a:rPr sz="2800" spc="-25" dirty="0" smtClean="0">
                <a:latin typeface="Arial"/>
                <a:cs typeface="Arial"/>
              </a:rPr>
              <a:t>i</a:t>
            </a:r>
            <a:r>
              <a:rPr sz="2800" spc="40" dirty="0" smtClean="0">
                <a:latin typeface="Arial"/>
                <a:cs typeface="Arial"/>
              </a:rPr>
              <a:t>gna</a:t>
            </a:r>
            <a:r>
              <a:rPr sz="2800" spc="0" dirty="0" smtClean="0">
                <a:latin typeface="Arial"/>
                <a:cs typeface="Arial"/>
              </a:rPr>
              <a:t>l</a:t>
            </a:r>
            <a:endParaRPr sz="2800" dirty="0">
              <a:latin typeface="Arial"/>
              <a:cs typeface="Arial"/>
            </a:endParaRPr>
          </a:p>
          <a:p>
            <a:pPr marL="628650" lvl="1" indent="-171450">
              <a:lnSpc>
                <a:spcPts val="650"/>
              </a:lnSpc>
              <a:spcBef>
                <a:spcPts val="0"/>
              </a:spcBef>
              <a:buFont typeface="Wingdings" panose="05000000000000000000" pitchFamily="2" charset="2"/>
              <a:buChar char="Ø"/>
            </a:pPr>
            <a:endParaRPr sz="650" dirty="0"/>
          </a:p>
          <a:p>
            <a:pPr marL="927100" marR="43180" lvl="1" indent="-457200" algn="just">
              <a:lnSpc>
                <a:spcPct val="99700"/>
              </a:lnSpc>
              <a:buFont typeface="Wingdings" panose="05000000000000000000" pitchFamily="2" charset="2"/>
              <a:buChar char="Ø"/>
              <a:tabLst>
                <a:tab pos="762000" algn="l"/>
              </a:tabLst>
            </a:pPr>
            <a:r>
              <a:rPr sz="2800" spc="-25" dirty="0" smtClean="0">
                <a:latin typeface="Arial"/>
                <a:cs typeface="Arial"/>
              </a:rPr>
              <a:t>R</a:t>
            </a:r>
            <a:r>
              <a:rPr sz="2800" spc="40" dirty="0" smtClean="0">
                <a:latin typeface="Arial"/>
                <a:cs typeface="Arial"/>
              </a:rPr>
              <a:t>unn</a:t>
            </a:r>
            <a:r>
              <a:rPr sz="2800" spc="-25" dirty="0" smtClean="0">
                <a:latin typeface="Arial"/>
                <a:cs typeface="Arial"/>
              </a:rPr>
              <a:t>i</a:t>
            </a:r>
            <a:r>
              <a:rPr sz="2800" spc="40" dirty="0" smtClean="0">
                <a:latin typeface="Arial"/>
                <a:cs typeface="Arial"/>
              </a:rPr>
              <a:t>n</a:t>
            </a:r>
            <a:r>
              <a:rPr sz="2800" spc="0" dirty="0" smtClean="0">
                <a:latin typeface="Arial"/>
                <a:cs typeface="Arial"/>
              </a:rPr>
              <a:t>g</a:t>
            </a:r>
            <a:r>
              <a:rPr sz="2800" spc="-140" dirty="0" smtClean="0">
                <a:latin typeface="Arial"/>
                <a:cs typeface="Arial"/>
              </a:rPr>
              <a:t> </a:t>
            </a:r>
            <a:r>
              <a:rPr sz="2800" spc="-35" dirty="0" smtClean="0">
                <a:latin typeface="Arial"/>
                <a:cs typeface="Arial"/>
              </a:rPr>
              <a:t>m</a:t>
            </a:r>
            <a:r>
              <a:rPr sz="2800" spc="40" dirty="0" smtClean="0">
                <a:latin typeface="Arial"/>
                <a:cs typeface="Arial"/>
              </a:rPr>
              <a:t>an</a:t>
            </a:r>
            <a:r>
              <a:rPr sz="2800" spc="0" dirty="0" smtClean="0">
                <a:latin typeface="Arial"/>
                <a:cs typeface="Arial"/>
              </a:rPr>
              <a:t>y</a:t>
            </a:r>
            <a:r>
              <a:rPr sz="2800" spc="20" dirty="0" smtClean="0">
                <a:latin typeface="Arial"/>
                <a:cs typeface="Arial"/>
              </a:rPr>
              <a:t> </a:t>
            </a:r>
            <a:r>
              <a:rPr sz="2800" spc="0" dirty="0" smtClean="0">
                <a:latin typeface="Arial"/>
                <a:cs typeface="Arial"/>
              </a:rPr>
              <a:t>s</a:t>
            </a:r>
            <a:r>
              <a:rPr sz="2800" spc="-25" dirty="0" smtClean="0">
                <a:latin typeface="Arial"/>
                <a:cs typeface="Arial"/>
              </a:rPr>
              <a:t>i</a:t>
            </a:r>
            <a:r>
              <a:rPr sz="2800" spc="-35" dirty="0" smtClean="0">
                <a:latin typeface="Arial"/>
                <a:cs typeface="Arial"/>
              </a:rPr>
              <a:t>m</a:t>
            </a:r>
            <a:r>
              <a:rPr sz="2800" spc="40" dirty="0" smtClean="0">
                <a:latin typeface="Arial"/>
                <a:cs typeface="Arial"/>
              </a:rPr>
              <a:t>u</a:t>
            </a:r>
            <a:r>
              <a:rPr sz="2800" spc="-25" dirty="0" smtClean="0">
                <a:latin typeface="Arial"/>
                <a:cs typeface="Arial"/>
              </a:rPr>
              <a:t>l</a:t>
            </a:r>
            <a:r>
              <a:rPr sz="2800" spc="40" dirty="0" smtClean="0">
                <a:latin typeface="Arial"/>
                <a:cs typeface="Arial"/>
              </a:rPr>
              <a:t>a</a:t>
            </a:r>
            <a:r>
              <a:rPr sz="2800" spc="10" dirty="0" smtClean="0">
                <a:latin typeface="Arial"/>
                <a:cs typeface="Arial"/>
              </a:rPr>
              <a:t>t</a:t>
            </a:r>
            <a:r>
              <a:rPr sz="2800" spc="-25" dirty="0" smtClean="0">
                <a:latin typeface="Arial"/>
                <a:cs typeface="Arial"/>
              </a:rPr>
              <a:t>i</a:t>
            </a:r>
            <a:r>
              <a:rPr sz="2800" spc="40" dirty="0" smtClean="0">
                <a:latin typeface="Arial"/>
                <a:cs typeface="Arial"/>
              </a:rPr>
              <a:t>on</a:t>
            </a:r>
            <a:r>
              <a:rPr sz="2800" spc="0" dirty="0" smtClean="0">
                <a:latin typeface="Arial"/>
                <a:cs typeface="Arial"/>
              </a:rPr>
              <a:t>s</a:t>
            </a:r>
            <a:r>
              <a:rPr sz="2800" spc="-80" dirty="0" smtClean="0">
                <a:latin typeface="Arial"/>
                <a:cs typeface="Arial"/>
              </a:rPr>
              <a:t> </a:t>
            </a:r>
            <a:r>
              <a:rPr sz="2800" spc="10" dirty="0" smtClean="0">
                <a:latin typeface="Arial"/>
                <a:cs typeface="Arial"/>
              </a:rPr>
              <a:t>f</a:t>
            </a:r>
            <a:r>
              <a:rPr sz="2800" spc="40" dirty="0" smtClean="0">
                <a:latin typeface="Arial"/>
                <a:cs typeface="Arial"/>
              </a:rPr>
              <a:t>o</a:t>
            </a:r>
            <a:r>
              <a:rPr sz="2800" spc="0" dirty="0" smtClean="0">
                <a:latin typeface="Arial"/>
                <a:cs typeface="Arial"/>
              </a:rPr>
              <a:t>r</a:t>
            </a:r>
            <a:r>
              <a:rPr sz="2800" spc="-114" dirty="0" smtClean="0">
                <a:latin typeface="Arial"/>
                <a:cs typeface="Arial"/>
              </a:rPr>
              <a:t> </a:t>
            </a:r>
            <a:r>
              <a:rPr sz="2800" spc="40" dirty="0" smtClean="0">
                <a:latin typeface="Arial"/>
                <a:cs typeface="Arial"/>
              </a:rPr>
              <a:t>on</a:t>
            </a:r>
            <a:r>
              <a:rPr sz="2800" spc="0" dirty="0" smtClean="0">
                <a:latin typeface="Arial"/>
                <a:cs typeface="Arial"/>
              </a:rPr>
              <a:t>e</a:t>
            </a:r>
            <a:r>
              <a:rPr sz="2800" spc="-40" dirty="0" smtClean="0">
                <a:latin typeface="Arial"/>
                <a:cs typeface="Arial"/>
              </a:rPr>
              <a:t> </a:t>
            </a:r>
            <a:r>
              <a:rPr sz="2800" spc="40" dirty="0" smtClean="0">
                <a:latin typeface="Arial"/>
                <a:cs typeface="Arial"/>
              </a:rPr>
              <a:t>e</a:t>
            </a:r>
            <a:r>
              <a:rPr sz="2800" spc="0" dirty="0" smtClean="0">
                <a:latin typeface="Arial"/>
                <a:cs typeface="Arial"/>
              </a:rPr>
              <a:t>v</a:t>
            </a:r>
            <a:r>
              <a:rPr sz="2800" spc="40" dirty="0" smtClean="0">
                <a:latin typeface="Arial"/>
                <a:cs typeface="Arial"/>
              </a:rPr>
              <a:t>a</a:t>
            </a:r>
            <a:r>
              <a:rPr sz="2800" spc="-25" dirty="0" smtClean="0">
                <a:latin typeface="Arial"/>
                <a:cs typeface="Arial"/>
              </a:rPr>
              <a:t>l</a:t>
            </a:r>
            <a:r>
              <a:rPr sz="2800" spc="40" dirty="0" smtClean="0">
                <a:latin typeface="Arial"/>
                <a:cs typeface="Arial"/>
              </a:rPr>
              <a:t>ua</a:t>
            </a:r>
            <a:r>
              <a:rPr sz="2800" spc="10" dirty="0" smtClean="0">
                <a:latin typeface="Arial"/>
                <a:cs typeface="Arial"/>
              </a:rPr>
              <a:t>t</a:t>
            </a:r>
            <a:r>
              <a:rPr sz="2800" spc="-25" dirty="0" smtClean="0">
                <a:latin typeface="Arial"/>
                <a:cs typeface="Arial"/>
              </a:rPr>
              <a:t>i</a:t>
            </a:r>
            <a:r>
              <a:rPr sz="2800" spc="40" dirty="0" smtClean="0">
                <a:latin typeface="Arial"/>
                <a:cs typeface="Arial"/>
              </a:rPr>
              <a:t>o</a:t>
            </a:r>
            <a:r>
              <a:rPr sz="2800" spc="0" dirty="0" smtClean="0">
                <a:latin typeface="Arial"/>
                <a:cs typeface="Arial"/>
              </a:rPr>
              <a:t>n </a:t>
            </a:r>
            <a:r>
              <a:rPr sz="2800" spc="-25" dirty="0" smtClean="0">
                <a:latin typeface="Arial"/>
                <a:cs typeface="Arial"/>
              </a:rPr>
              <a:t>i</a:t>
            </a:r>
            <a:r>
              <a:rPr sz="2800" spc="0" dirty="0" smtClean="0">
                <a:latin typeface="Arial"/>
                <a:cs typeface="Arial"/>
              </a:rPr>
              <a:t>s</a:t>
            </a:r>
            <a:r>
              <a:rPr sz="2800" spc="20" dirty="0" smtClean="0">
                <a:latin typeface="Arial"/>
                <a:cs typeface="Arial"/>
              </a:rPr>
              <a:t> </a:t>
            </a:r>
            <a:r>
              <a:rPr sz="2800" spc="0" dirty="0" smtClean="0">
                <a:latin typeface="Arial"/>
                <a:cs typeface="Arial"/>
              </a:rPr>
              <a:t>v</a:t>
            </a:r>
            <a:r>
              <a:rPr sz="2800" spc="40" dirty="0" smtClean="0">
                <a:latin typeface="Arial"/>
                <a:cs typeface="Arial"/>
              </a:rPr>
              <a:t>e</a:t>
            </a:r>
            <a:r>
              <a:rPr sz="2800" spc="-35" dirty="0" smtClean="0">
                <a:latin typeface="Arial"/>
                <a:cs typeface="Arial"/>
              </a:rPr>
              <a:t>r</a:t>
            </a:r>
            <a:r>
              <a:rPr sz="2800" spc="0" dirty="0" smtClean="0">
                <a:latin typeface="Arial"/>
                <a:cs typeface="Arial"/>
              </a:rPr>
              <a:t>y</a:t>
            </a:r>
            <a:r>
              <a:rPr sz="2800" spc="20" dirty="0" smtClean="0">
                <a:latin typeface="Arial"/>
                <a:cs typeface="Arial"/>
              </a:rPr>
              <a:t> </a:t>
            </a:r>
            <a:r>
              <a:rPr sz="2800" spc="0" dirty="0" smtClean="0">
                <a:latin typeface="Arial"/>
                <a:cs typeface="Arial"/>
              </a:rPr>
              <a:t>s</a:t>
            </a:r>
            <a:r>
              <a:rPr sz="2800" spc="-25" dirty="0" smtClean="0">
                <a:latin typeface="Arial"/>
                <a:cs typeface="Arial"/>
              </a:rPr>
              <a:t>l</a:t>
            </a:r>
            <a:r>
              <a:rPr sz="2800" spc="40" dirty="0" smtClean="0">
                <a:latin typeface="Arial"/>
                <a:cs typeface="Arial"/>
              </a:rPr>
              <a:t>o</a:t>
            </a:r>
            <a:r>
              <a:rPr sz="2800" spc="-225" dirty="0" smtClean="0">
                <a:latin typeface="Arial"/>
                <a:cs typeface="Arial"/>
              </a:rPr>
              <a:t>w</a:t>
            </a:r>
            <a:r>
              <a:rPr sz="2800" spc="-10" dirty="0" smtClean="0">
                <a:latin typeface="Arial"/>
                <a:cs typeface="Arial"/>
              </a:rPr>
              <a:t>,</a:t>
            </a:r>
            <a:r>
              <a:rPr sz="2800" spc="40" dirty="0" smtClean="0">
                <a:latin typeface="Arial"/>
                <a:cs typeface="Arial"/>
              </a:rPr>
              <a:t> e</a:t>
            </a:r>
            <a:r>
              <a:rPr sz="2800" spc="10" dirty="0" smtClean="0">
                <a:latin typeface="Arial"/>
                <a:cs typeface="Arial"/>
              </a:rPr>
              <a:t>.</a:t>
            </a:r>
            <a:r>
              <a:rPr sz="2800" spc="40" dirty="0" smtClean="0">
                <a:latin typeface="Arial"/>
                <a:cs typeface="Arial"/>
              </a:rPr>
              <a:t>g</a:t>
            </a:r>
            <a:r>
              <a:rPr sz="2800" spc="10" dirty="0" smtClean="0">
                <a:latin typeface="Arial"/>
                <a:cs typeface="Arial"/>
              </a:rPr>
              <a:t>.</a:t>
            </a:r>
            <a:r>
              <a:rPr sz="2800" spc="-10" dirty="0" smtClean="0">
                <a:latin typeface="Arial"/>
                <a:cs typeface="Arial"/>
              </a:rPr>
              <a:t>,</a:t>
            </a:r>
            <a:r>
              <a:rPr sz="2800" spc="-160" dirty="0" smtClean="0">
                <a:latin typeface="Arial"/>
                <a:cs typeface="Arial"/>
              </a:rPr>
              <a:t> </a:t>
            </a:r>
            <a:r>
              <a:rPr sz="2800" spc="10" dirty="0" smtClean="0">
                <a:latin typeface="Arial"/>
                <a:cs typeface="Arial"/>
              </a:rPr>
              <a:t>t</a:t>
            </a:r>
            <a:r>
              <a:rPr sz="2800" spc="0" dirty="0" smtClean="0">
                <a:latin typeface="Arial"/>
                <a:cs typeface="Arial"/>
              </a:rPr>
              <a:t>y</a:t>
            </a:r>
            <a:r>
              <a:rPr sz="2800" spc="40" dirty="0" smtClean="0">
                <a:latin typeface="Arial"/>
                <a:cs typeface="Arial"/>
              </a:rPr>
              <a:t>p</a:t>
            </a:r>
            <a:r>
              <a:rPr sz="2800" spc="-25" dirty="0" smtClean="0">
                <a:latin typeface="Arial"/>
                <a:cs typeface="Arial"/>
              </a:rPr>
              <a:t>i</a:t>
            </a:r>
            <a:r>
              <a:rPr sz="2800" spc="0" dirty="0" smtClean="0">
                <a:latin typeface="Arial"/>
                <a:cs typeface="Arial"/>
              </a:rPr>
              <a:t>c</a:t>
            </a:r>
            <a:r>
              <a:rPr sz="2800" spc="40" dirty="0" smtClean="0">
                <a:latin typeface="Arial"/>
                <a:cs typeface="Arial"/>
              </a:rPr>
              <a:t>a</a:t>
            </a:r>
            <a:r>
              <a:rPr sz="2800" spc="0" dirty="0" smtClean="0">
                <a:latin typeface="Arial"/>
                <a:cs typeface="Arial"/>
              </a:rPr>
              <a:t>l</a:t>
            </a:r>
            <a:r>
              <a:rPr sz="2800" spc="-105" dirty="0" smtClean="0">
                <a:latin typeface="Arial"/>
                <a:cs typeface="Arial"/>
              </a:rPr>
              <a:t> </a:t>
            </a:r>
            <a:r>
              <a:rPr sz="2800" spc="0" dirty="0" smtClean="0">
                <a:latin typeface="Arial"/>
                <a:cs typeface="Arial"/>
              </a:rPr>
              <a:t>s</a:t>
            </a:r>
            <a:r>
              <a:rPr sz="2800" spc="40" dirty="0" smtClean="0">
                <a:latin typeface="Arial"/>
                <a:cs typeface="Arial"/>
              </a:rPr>
              <a:t>pee</a:t>
            </a:r>
            <a:r>
              <a:rPr sz="2800" spc="0" dirty="0" smtClean="0">
                <a:latin typeface="Arial"/>
                <a:cs typeface="Arial"/>
              </a:rPr>
              <a:t>d</a:t>
            </a:r>
            <a:r>
              <a:rPr sz="2800" spc="-40" dirty="0" smtClean="0">
                <a:latin typeface="Arial"/>
                <a:cs typeface="Arial"/>
              </a:rPr>
              <a:t> </a:t>
            </a:r>
            <a:r>
              <a:rPr sz="2800" spc="10" dirty="0" smtClean="0">
                <a:latin typeface="Arial"/>
                <a:cs typeface="Arial"/>
              </a:rPr>
              <a:t>f</a:t>
            </a:r>
            <a:r>
              <a:rPr sz="2800" spc="40" dirty="0" smtClean="0">
                <a:latin typeface="Arial"/>
                <a:cs typeface="Arial"/>
              </a:rPr>
              <a:t>o</a:t>
            </a:r>
            <a:r>
              <a:rPr sz="2800" spc="0" dirty="0" smtClean="0">
                <a:latin typeface="Arial"/>
                <a:cs typeface="Arial"/>
              </a:rPr>
              <a:t>r</a:t>
            </a:r>
            <a:r>
              <a:rPr sz="2800" spc="-114" dirty="0" smtClean="0">
                <a:latin typeface="Arial"/>
                <a:cs typeface="Arial"/>
              </a:rPr>
              <a:t> </a:t>
            </a:r>
            <a:r>
              <a:rPr sz="2800" spc="0" dirty="0" smtClean="0">
                <a:latin typeface="Arial"/>
                <a:cs typeface="Arial"/>
              </a:rPr>
              <a:t>c</a:t>
            </a:r>
            <a:r>
              <a:rPr sz="2800" spc="40" dirty="0" smtClean="0">
                <a:latin typeface="Arial"/>
                <a:cs typeface="Arial"/>
              </a:rPr>
              <a:t>he</a:t>
            </a:r>
            <a:r>
              <a:rPr sz="2800" spc="0" dirty="0" smtClean="0">
                <a:latin typeface="Arial"/>
                <a:cs typeface="Arial"/>
              </a:rPr>
              <a:t>ss</a:t>
            </a:r>
            <a:r>
              <a:rPr sz="2800" spc="-80" dirty="0" smtClean="0">
                <a:latin typeface="Arial"/>
                <a:cs typeface="Arial"/>
              </a:rPr>
              <a:t> </a:t>
            </a:r>
            <a:r>
              <a:rPr sz="2800" spc="-25" dirty="0" smtClean="0">
                <a:latin typeface="Arial"/>
                <a:cs typeface="Arial"/>
              </a:rPr>
              <a:t>i</a:t>
            </a:r>
            <a:r>
              <a:rPr sz="2800" spc="0" dirty="0" smtClean="0">
                <a:latin typeface="Arial"/>
                <a:cs typeface="Arial"/>
              </a:rPr>
              <a:t>s</a:t>
            </a:r>
            <a:r>
              <a:rPr sz="2800" spc="20" dirty="0" smtClean="0">
                <a:latin typeface="Arial"/>
                <a:cs typeface="Arial"/>
              </a:rPr>
              <a:t> </a:t>
            </a:r>
            <a:r>
              <a:rPr sz="2800" spc="0" dirty="0" smtClean="0">
                <a:latin typeface="Arial"/>
                <a:cs typeface="Arial"/>
              </a:rPr>
              <a:t>1 </a:t>
            </a:r>
            <a:r>
              <a:rPr sz="2800" spc="-35" dirty="0" smtClean="0">
                <a:latin typeface="Arial"/>
                <a:cs typeface="Arial"/>
              </a:rPr>
              <a:t>m</a:t>
            </a:r>
            <a:r>
              <a:rPr sz="2800" spc="-25" dirty="0" smtClean="0">
                <a:latin typeface="Arial"/>
                <a:cs typeface="Arial"/>
              </a:rPr>
              <a:t>illi</a:t>
            </a:r>
            <a:r>
              <a:rPr sz="2800" spc="40" dirty="0" smtClean="0">
                <a:latin typeface="Arial"/>
                <a:cs typeface="Arial"/>
              </a:rPr>
              <a:t>o</a:t>
            </a:r>
            <a:r>
              <a:rPr sz="2800" spc="0" dirty="0" smtClean="0">
                <a:latin typeface="Arial"/>
                <a:cs typeface="Arial"/>
              </a:rPr>
              <a:t>n</a:t>
            </a:r>
            <a:r>
              <a:rPr sz="2800" spc="60" dirty="0" smtClean="0">
                <a:latin typeface="Arial"/>
                <a:cs typeface="Arial"/>
              </a:rPr>
              <a:t> </a:t>
            </a:r>
            <a:r>
              <a:rPr sz="2800" spc="40" dirty="0" smtClean="0">
                <a:latin typeface="Arial"/>
                <a:cs typeface="Arial"/>
              </a:rPr>
              <a:t>e</a:t>
            </a:r>
            <a:r>
              <a:rPr sz="2800" spc="0" dirty="0" smtClean="0">
                <a:latin typeface="Arial"/>
                <a:cs typeface="Arial"/>
              </a:rPr>
              <a:t>v</a:t>
            </a:r>
            <a:r>
              <a:rPr sz="2800" spc="40" dirty="0" smtClean="0">
                <a:latin typeface="Arial"/>
                <a:cs typeface="Arial"/>
              </a:rPr>
              <a:t>a</a:t>
            </a:r>
            <a:r>
              <a:rPr sz="2800" spc="-25" dirty="0" smtClean="0">
                <a:latin typeface="Arial"/>
                <a:cs typeface="Arial"/>
              </a:rPr>
              <a:t>l</a:t>
            </a:r>
            <a:r>
              <a:rPr sz="2800" spc="10" dirty="0" smtClean="0">
                <a:latin typeface="Arial"/>
                <a:cs typeface="Arial"/>
              </a:rPr>
              <a:t>/</a:t>
            </a:r>
            <a:r>
              <a:rPr sz="2800" spc="0" dirty="0" smtClean="0">
                <a:latin typeface="Arial"/>
                <a:cs typeface="Arial"/>
              </a:rPr>
              <a:t>s</a:t>
            </a:r>
            <a:r>
              <a:rPr sz="2800" spc="40" dirty="0" smtClean="0">
                <a:latin typeface="Arial"/>
                <a:cs typeface="Arial"/>
              </a:rPr>
              <a:t>e</a:t>
            </a:r>
            <a:r>
              <a:rPr sz="2800" spc="-15" dirty="0" smtClean="0">
                <a:latin typeface="Arial"/>
                <a:cs typeface="Arial"/>
              </a:rPr>
              <a:t>c,</a:t>
            </a:r>
            <a:r>
              <a:rPr sz="2800" spc="-60" dirty="0" smtClean="0">
                <a:latin typeface="Arial"/>
                <a:cs typeface="Arial"/>
              </a:rPr>
              <a:t> </a:t>
            </a:r>
            <a:r>
              <a:rPr sz="2800" spc="10" dirty="0" smtClean="0">
                <a:latin typeface="Arial"/>
                <a:cs typeface="Arial"/>
              </a:rPr>
              <a:t>f</a:t>
            </a:r>
            <a:r>
              <a:rPr sz="2800" spc="40" dirty="0" smtClean="0">
                <a:latin typeface="Arial"/>
                <a:cs typeface="Arial"/>
              </a:rPr>
              <a:t>o</a:t>
            </a:r>
            <a:r>
              <a:rPr sz="2800" spc="0" dirty="0" smtClean="0">
                <a:latin typeface="Arial"/>
                <a:cs typeface="Arial"/>
              </a:rPr>
              <a:t>r</a:t>
            </a:r>
            <a:r>
              <a:rPr sz="2800" spc="-114" dirty="0" smtClean="0">
                <a:latin typeface="Arial"/>
                <a:cs typeface="Arial"/>
              </a:rPr>
              <a:t> </a:t>
            </a:r>
            <a:r>
              <a:rPr sz="2800" spc="-5" dirty="0" smtClean="0">
                <a:latin typeface="Arial"/>
                <a:cs typeface="Arial"/>
              </a:rPr>
              <a:t>G</a:t>
            </a:r>
            <a:r>
              <a:rPr sz="2800" spc="0" dirty="0" smtClean="0">
                <a:latin typeface="Arial"/>
                <a:cs typeface="Arial"/>
              </a:rPr>
              <a:t>o</a:t>
            </a:r>
            <a:r>
              <a:rPr sz="2800" spc="-40" dirty="0" smtClean="0">
                <a:latin typeface="Arial"/>
                <a:cs typeface="Arial"/>
              </a:rPr>
              <a:t> </a:t>
            </a:r>
            <a:r>
              <a:rPr sz="2800" spc="-25" dirty="0" smtClean="0">
                <a:latin typeface="Arial"/>
                <a:cs typeface="Arial"/>
              </a:rPr>
              <a:t>i</a:t>
            </a:r>
            <a:r>
              <a:rPr sz="2800" spc="0" dirty="0" smtClean="0">
                <a:latin typeface="Arial"/>
                <a:cs typeface="Arial"/>
              </a:rPr>
              <a:t>s</a:t>
            </a:r>
            <a:r>
              <a:rPr sz="2800" spc="20" dirty="0" smtClean="0">
                <a:latin typeface="Arial"/>
                <a:cs typeface="Arial"/>
              </a:rPr>
              <a:t> </a:t>
            </a:r>
            <a:r>
              <a:rPr sz="2800" spc="40" dirty="0" smtClean="0">
                <a:latin typeface="Arial"/>
                <a:cs typeface="Arial"/>
              </a:rPr>
              <a:t>on</a:t>
            </a:r>
            <a:r>
              <a:rPr sz="2800" spc="-25" dirty="0" smtClean="0">
                <a:latin typeface="Arial"/>
                <a:cs typeface="Arial"/>
              </a:rPr>
              <a:t>l</a:t>
            </a:r>
            <a:r>
              <a:rPr sz="2800" spc="0" dirty="0" smtClean="0">
                <a:latin typeface="Arial"/>
                <a:cs typeface="Arial"/>
              </a:rPr>
              <a:t>y</a:t>
            </a:r>
            <a:r>
              <a:rPr sz="2800" spc="20" dirty="0" smtClean="0">
                <a:latin typeface="Arial"/>
                <a:cs typeface="Arial"/>
              </a:rPr>
              <a:t> </a:t>
            </a:r>
            <a:r>
              <a:rPr sz="2800" spc="40" dirty="0" smtClean="0">
                <a:latin typeface="Arial"/>
                <a:cs typeface="Arial"/>
              </a:rPr>
              <a:t>2</a:t>
            </a:r>
            <a:r>
              <a:rPr sz="2800" spc="0" dirty="0" smtClean="0">
                <a:latin typeface="Arial"/>
                <a:cs typeface="Arial"/>
              </a:rPr>
              <a:t>5</a:t>
            </a:r>
            <a:r>
              <a:rPr sz="2800" spc="-35" dirty="0" smtClean="0">
                <a:latin typeface="Arial"/>
                <a:cs typeface="Arial"/>
              </a:rPr>
              <a:t> </a:t>
            </a:r>
            <a:r>
              <a:rPr sz="2800" spc="40" dirty="0" smtClean="0">
                <a:latin typeface="Arial"/>
                <a:cs typeface="Arial"/>
              </a:rPr>
              <a:t>e</a:t>
            </a:r>
            <a:r>
              <a:rPr sz="2800" spc="0" dirty="0" smtClean="0">
                <a:latin typeface="Arial"/>
                <a:cs typeface="Arial"/>
              </a:rPr>
              <a:t>v</a:t>
            </a:r>
            <a:r>
              <a:rPr sz="2800" spc="40" dirty="0" smtClean="0">
                <a:latin typeface="Arial"/>
                <a:cs typeface="Arial"/>
              </a:rPr>
              <a:t>a</a:t>
            </a:r>
            <a:r>
              <a:rPr sz="2800" spc="-25" dirty="0" smtClean="0">
                <a:latin typeface="Arial"/>
                <a:cs typeface="Arial"/>
              </a:rPr>
              <a:t>l</a:t>
            </a:r>
            <a:r>
              <a:rPr sz="2800" spc="10" dirty="0" smtClean="0">
                <a:latin typeface="Arial"/>
                <a:cs typeface="Arial"/>
              </a:rPr>
              <a:t>/</a:t>
            </a:r>
            <a:r>
              <a:rPr sz="2800" spc="0" dirty="0" smtClean="0">
                <a:latin typeface="Arial"/>
                <a:cs typeface="Arial"/>
              </a:rPr>
              <a:t>s</a:t>
            </a:r>
            <a:r>
              <a:rPr sz="2800" spc="40" dirty="0" smtClean="0">
                <a:latin typeface="Arial"/>
                <a:cs typeface="Arial"/>
              </a:rPr>
              <a:t>e</a:t>
            </a:r>
            <a:r>
              <a:rPr sz="2800" spc="0" dirty="0" smtClean="0">
                <a:latin typeface="Arial"/>
                <a:cs typeface="Arial"/>
              </a:rPr>
              <a:t>c</a:t>
            </a:r>
            <a:endParaRPr sz="2800" dirty="0">
              <a:latin typeface="Arial"/>
              <a:cs typeface="Arial"/>
            </a:endParaRPr>
          </a:p>
          <a:p>
            <a:pPr marL="628650" lvl="1" indent="-171450">
              <a:lnSpc>
                <a:spcPts val="950"/>
              </a:lnSpc>
              <a:spcBef>
                <a:spcPts val="49"/>
              </a:spcBef>
              <a:buFont typeface="Wingdings" panose="05000000000000000000" pitchFamily="2" charset="2"/>
              <a:buChar char="Ø"/>
            </a:pPr>
            <a:endParaRPr sz="950" dirty="0"/>
          </a:p>
          <a:p>
            <a:pPr marL="469900" marR="12700" indent="-457200">
              <a:lnSpc>
                <a:spcPts val="3800"/>
              </a:lnSpc>
              <a:buFont typeface="Wingdings" panose="05000000000000000000" pitchFamily="2" charset="2"/>
              <a:buChar char="Ø"/>
              <a:tabLst>
                <a:tab pos="354965" algn="l"/>
              </a:tabLst>
            </a:pPr>
            <a:r>
              <a:rPr sz="3200" spc="-15" dirty="0" smtClean="0">
                <a:latin typeface="Arial"/>
                <a:cs typeface="Arial"/>
              </a:rPr>
              <a:t>R</a:t>
            </a:r>
            <a:r>
              <a:rPr sz="3200" spc="20" dirty="0" smtClean="0">
                <a:latin typeface="Arial"/>
                <a:cs typeface="Arial"/>
              </a:rPr>
              <a:t>e</a:t>
            </a:r>
            <a:r>
              <a:rPr sz="3200" spc="0" dirty="0" smtClean="0">
                <a:latin typeface="Arial"/>
                <a:cs typeface="Arial"/>
              </a:rPr>
              <a:t>s</a:t>
            </a:r>
            <a:r>
              <a:rPr sz="3200" spc="20" dirty="0" smtClean="0">
                <a:latin typeface="Arial"/>
                <a:cs typeface="Arial"/>
              </a:rPr>
              <a:t>u</a:t>
            </a:r>
            <a:r>
              <a:rPr sz="3200" spc="-15" dirty="0" smtClean="0">
                <a:latin typeface="Arial"/>
                <a:cs typeface="Arial"/>
              </a:rPr>
              <a:t>l</a:t>
            </a:r>
            <a:r>
              <a:rPr sz="3200" spc="0" dirty="0" smtClean="0">
                <a:latin typeface="Arial"/>
                <a:cs typeface="Arial"/>
              </a:rPr>
              <a:t>t</a:t>
            </a:r>
            <a:r>
              <a:rPr sz="3200" spc="-10" dirty="0" smtClean="0">
                <a:latin typeface="Arial"/>
                <a:cs typeface="Arial"/>
              </a:rPr>
              <a:t>:</a:t>
            </a:r>
            <a:r>
              <a:rPr sz="3200" spc="-80" dirty="0" smtClean="0">
                <a:latin typeface="Arial"/>
                <a:cs typeface="Arial"/>
              </a:rPr>
              <a:t> </a:t>
            </a:r>
            <a:r>
              <a:rPr sz="3200" spc="30" dirty="0" smtClean="0">
                <a:latin typeface="Arial"/>
                <a:cs typeface="Arial"/>
              </a:rPr>
              <a:t>M</a:t>
            </a:r>
            <a:r>
              <a:rPr sz="3200" spc="-15" dirty="0" smtClean="0">
                <a:latin typeface="Arial"/>
                <a:cs typeface="Arial"/>
              </a:rPr>
              <a:t>C</a:t>
            </a:r>
            <a:r>
              <a:rPr sz="3200" spc="25" dirty="0" smtClean="0">
                <a:latin typeface="Arial"/>
                <a:cs typeface="Arial"/>
              </a:rPr>
              <a:t>T</a:t>
            </a:r>
            <a:r>
              <a:rPr sz="3200" spc="-25" dirty="0" smtClean="0">
                <a:latin typeface="Arial"/>
                <a:cs typeface="Arial"/>
              </a:rPr>
              <a:t>S </a:t>
            </a:r>
            <a:r>
              <a:rPr sz="3200" spc="-15" dirty="0" smtClean="0">
                <a:latin typeface="Arial"/>
                <a:cs typeface="Arial"/>
              </a:rPr>
              <a:t>i</a:t>
            </a:r>
            <a:r>
              <a:rPr sz="3200" spc="0" dirty="0" smtClean="0">
                <a:latin typeface="Arial"/>
                <a:cs typeface="Arial"/>
              </a:rPr>
              <a:t>s</a:t>
            </a:r>
            <a:r>
              <a:rPr sz="3200" spc="10" dirty="0" smtClean="0">
                <a:latin typeface="Arial"/>
                <a:cs typeface="Arial"/>
              </a:rPr>
              <a:t> </a:t>
            </a:r>
            <a:r>
              <a:rPr sz="3200" spc="-15" dirty="0" smtClean="0">
                <a:latin typeface="Arial"/>
                <a:cs typeface="Arial"/>
              </a:rPr>
              <a:t>i</a:t>
            </a:r>
            <a:r>
              <a:rPr sz="3200" spc="20" dirty="0" smtClean="0">
                <a:latin typeface="Arial"/>
                <a:cs typeface="Arial"/>
              </a:rPr>
              <a:t>gno</a:t>
            </a:r>
            <a:r>
              <a:rPr sz="3200" spc="30" dirty="0" smtClean="0">
                <a:latin typeface="Arial"/>
                <a:cs typeface="Arial"/>
              </a:rPr>
              <a:t>r</a:t>
            </a:r>
            <a:r>
              <a:rPr sz="3200" spc="20" dirty="0" smtClean="0">
                <a:latin typeface="Arial"/>
                <a:cs typeface="Arial"/>
              </a:rPr>
              <a:t>e</a:t>
            </a:r>
            <a:r>
              <a:rPr sz="3200" spc="0" dirty="0" smtClean="0">
                <a:latin typeface="Arial"/>
                <a:cs typeface="Arial"/>
              </a:rPr>
              <a:t>d</a:t>
            </a:r>
            <a:r>
              <a:rPr sz="3200" spc="-170" dirty="0" smtClean="0">
                <a:latin typeface="Arial"/>
                <a:cs typeface="Arial"/>
              </a:rPr>
              <a:t> </a:t>
            </a:r>
            <a:r>
              <a:rPr sz="3200" spc="0" dirty="0" smtClean="0">
                <a:latin typeface="Arial"/>
                <a:cs typeface="Arial"/>
              </a:rPr>
              <a:t>f</a:t>
            </a:r>
            <a:r>
              <a:rPr sz="3200" spc="20" dirty="0" smtClean="0">
                <a:latin typeface="Arial"/>
                <a:cs typeface="Arial"/>
              </a:rPr>
              <a:t>o</a:t>
            </a:r>
            <a:r>
              <a:rPr sz="3200" spc="0" dirty="0" smtClean="0">
                <a:latin typeface="Arial"/>
                <a:cs typeface="Arial"/>
              </a:rPr>
              <a:t>r</a:t>
            </a:r>
            <a:r>
              <a:rPr sz="3200" spc="-55" dirty="0" smtClean="0">
                <a:latin typeface="Arial"/>
                <a:cs typeface="Arial"/>
              </a:rPr>
              <a:t> </a:t>
            </a:r>
            <a:r>
              <a:rPr sz="3200" spc="20" dirty="0" smtClean="0">
                <a:latin typeface="Arial"/>
                <a:cs typeface="Arial"/>
              </a:rPr>
              <a:t>o</a:t>
            </a:r>
            <a:r>
              <a:rPr sz="3200" spc="0" dirty="0" smtClean="0">
                <a:latin typeface="Arial"/>
                <a:cs typeface="Arial"/>
              </a:rPr>
              <a:t>v</a:t>
            </a:r>
            <a:r>
              <a:rPr sz="3200" spc="20" dirty="0" smtClean="0">
                <a:latin typeface="Arial"/>
                <a:cs typeface="Arial"/>
              </a:rPr>
              <a:t>e</a:t>
            </a:r>
            <a:r>
              <a:rPr sz="3200" spc="0" dirty="0" smtClean="0">
                <a:latin typeface="Arial"/>
                <a:cs typeface="Arial"/>
              </a:rPr>
              <a:t>r</a:t>
            </a:r>
            <a:r>
              <a:rPr sz="3200" spc="-55" dirty="0" smtClean="0">
                <a:latin typeface="Arial"/>
                <a:cs typeface="Arial"/>
              </a:rPr>
              <a:t> </a:t>
            </a:r>
            <a:r>
              <a:rPr sz="3200" spc="20" dirty="0" smtClean="0">
                <a:latin typeface="Arial"/>
                <a:cs typeface="Arial"/>
              </a:rPr>
              <a:t>1</a:t>
            </a:r>
            <a:r>
              <a:rPr sz="3200" spc="0" dirty="0" smtClean="0">
                <a:latin typeface="Arial"/>
                <a:cs typeface="Arial"/>
              </a:rPr>
              <a:t>0</a:t>
            </a:r>
            <a:r>
              <a:rPr sz="3200" spc="30" dirty="0" smtClean="0">
                <a:latin typeface="Arial"/>
                <a:cs typeface="Arial"/>
              </a:rPr>
              <a:t> </a:t>
            </a:r>
            <a:r>
              <a:rPr sz="3200" spc="0" dirty="0" smtClean="0">
                <a:latin typeface="Arial"/>
                <a:cs typeface="Arial"/>
              </a:rPr>
              <a:t>y</a:t>
            </a:r>
            <a:r>
              <a:rPr sz="3200" spc="20" dirty="0" smtClean="0">
                <a:latin typeface="Arial"/>
                <a:cs typeface="Arial"/>
              </a:rPr>
              <a:t>ea</a:t>
            </a:r>
            <a:r>
              <a:rPr sz="3200" spc="30" dirty="0" smtClean="0">
                <a:latin typeface="Arial"/>
                <a:cs typeface="Arial"/>
              </a:rPr>
              <a:t>r</a:t>
            </a:r>
            <a:r>
              <a:rPr sz="3200" spc="0" dirty="0" smtClean="0">
                <a:latin typeface="Arial"/>
                <a:cs typeface="Arial"/>
              </a:rPr>
              <a:t>s </a:t>
            </a:r>
            <a:r>
              <a:rPr sz="3200" spc="-15" dirty="0" smtClean="0">
                <a:latin typeface="Arial"/>
                <a:cs typeface="Arial"/>
              </a:rPr>
              <a:t>i</a:t>
            </a:r>
            <a:r>
              <a:rPr sz="3200" spc="0" dirty="0" smtClean="0">
                <a:latin typeface="Arial"/>
                <a:cs typeface="Arial"/>
              </a:rPr>
              <a:t>n</a:t>
            </a:r>
            <a:r>
              <a:rPr sz="3200" spc="30" dirty="0" smtClean="0">
                <a:latin typeface="Arial"/>
                <a:cs typeface="Arial"/>
              </a:rPr>
              <a:t> </a:t>
            </a:r>
            <a:r>
              <a:rPr sz="3200" spc="0" dirty="0" smtClean="0">
                <a:latin typeface="Arial"/>
                <a:cs typeface="Arial"/>
              </a:rPr>
              <a:t>c</a:t>
            </a:r>
            <a:r>
              <a:rPr sz="3200" spc="20" dirty="0" smtClean="0">
                <a:latin typeface="Arial"/>
                <a:cs typeface="Arial"/>
              </a:rPr>
              <a:t>o</a:t>
            </a:r>
            <a:r>
              <a:rPr sz="3200" spc="30" dirty="0" smtClean="0">
                <a:latin typeface="Arial"/>
                <a:cs typeface="Arial"/>
              </a:rPr>
              <a:t>m</a:t>
            </a:r>
            <a:r>
              <a:rPr sz="3200" spc="20" dirty="0" smtClean="0">
                <a:latin typeface="Arial"/>
                <a:cs typeface="Arial"/>
              </a:rPr>
              <a:t>pu</a:t>
            </a:r>
            <a:r>
              <a:rPr sz="3200" spc="0" dirty="0" smtClean="0">
                <a:latin typeface="Arial"/>
                <a:cs typeface="Arial"/>
              </a:rPr>
              <a:t>t</a:t>
            </a:r>
            <a:r>
              <a:rPr sz="3200" spc="20" dirty="0" smtClean="0">
                <a:latin typeface="Arial"/>
                <a:cs typeface="Arial"/>
              </a:rPr>
              <a:t>e</a:t>
            </a:r>
            <a:r>
              <a:rPr sz="3200" spc="0" dirty="0" smtClean="0">
                <a:latin typeface="Arial"/>
                <a:cs typeface="Arial"/>
              </a:rPr>
              <a:t>r</a:t>
            </a:r>
            <a:r>
              <a:rPr sz="3200" spc="-160" dirty="0" smtClean="0">
                <a:latin typeface="Arial"/>
                <a:cs typeface="Arial"/>
              </a:rPr>
              <a:t> </a:t>
            </a:r>
            <a:r>
              <a:rPr sz="3200" spc="-15" dirty="0" smtClean="0">
                <a:latin typeface="Arial"/>
                <a:cs typeface="Arial"/>
              </a:rPr>
              <a:t>G</a:t>
            </a:r>
            <a:r>
              <a:rPr sz="3200" spc="0" dirty="0" smtClean="0">
                <a:latin typeface="Arial"/>
                <a:cs typeface="Arial"/>
              </a:rPr>
              <a:t>o</a:t>
            </a:r>
            <a:endParaRPr sz="3200" dirty="0">
              <a:latin typeface="Arial"/>
              <a:cs typeface="Aria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837565">
              <a:lnSpc>
                <a:spcPct val="100000"/>
              </a:lnSpc>
            </a:pPr>
            <a:r>
              <a:rPr sz="4400" spc="30" dirty="0" smtClean="0">
                <a:latin typeface="Arial"/>
                <a:cs typeface="Arial"/>
              </a:rPr>
              <a:t>M</a:t>
            </a:r>
            <a:r>
              <a:rPr sz="4400" spc="-50" dirty="0" smtClean="0">
                <a:latin typeface="Arial"/>
                <a:cs typeface="Arial"/>
              </a:rPr>
              <a:t>on</a:t>
            </a:r>
            <a:r>
              <a:rPr sz="4400" spc="-40" dirty="0" smtClean="0">
                <a:latin typeface="Arial"/>
                <a:cs typeface="Arial"/>
              </a:rPr>
              <a:t>t</a:t>
            </a:r>
            <a:r>
              <a:rPr sz="4400" spc="0" dirty="0" smtClean="0">
                <a:latin typeface="Arial"/>
                <a:cs typeface="Arial"/>
              </a:rPr>
              <a:t>e</a:t>
            </a:r>
            <a:r>
              <a:rPr sz="4400" spc="130" dirty="0" smtClean="0">
                <a:latin typeface="Arial"/>
                <a:cs typeface="Arial"/>
              </a:rPr>
              <a:t> </a:t>
            </a:r>
            <a:r>
              <a:rPr sz="4400" spc="20" dirty="0" smtClean="0">
                <a:latin typeface="Arial"/>
                <a:cs typeface="Arial"/>
              </a:rPr>
              <a:t>C</a:t>
            </a:r>
            <a:r>
              <a:rPr sz="4400" spc="-50" dirty="0" smtClean="0">
                <a:latin typeface="Arial"/>
                <a:cs typeface="Arial"/>
              </a:rPr>
              <a:t>a</a:t>
            </a:r>
            <a:r>
              <a:rPr sz="4400" spc="30" dirty="0" smtClean="0">
                <a:latin typeface="Arial"/>
                <a:cs typeface="Arial"/>
              </a:rPr>
              <a:t>r</a:t>
            </a:r>
            <a:r>
              <a:rPr sz="4400" spc="20" dirty="0" smtClean="0">
                <a:latin typeface="Arial"/>
                <a:cs typeface="Arial"/>
              </a:rPr>
              <a:t>l</a:t>
            </a:r>
            <a:r>
              <a:rPr sz="4400" spc="0" dirty="0" smtClean="0">
                <a:latin typeface="Arial"/>
                <a:cs typeface="Arial"/>
              </a:rPr>
              <a:t>o</a:t>
            </a:r>
            <a:r>
              <a:rPr sz="4400" spc="-170" dirty="0" smtClean="0">
                <a:latin typeface="Arial"/>
                <a:cs typeface="Arial"/>
              </a:rPr>
              <a:t> </a:t>
            </a:r>
            <a:r>
              <a:rPr sz="4400" spc="-220" dirty="0" smtClean="0">
                <a:latin typeface="Arial"/>
                <a:cs typeface="Arial"/>
              </a:rPr>
              <a:t>T</a:t>
            </a:r>
            <a:r>
              <a:rPr sz="4400" spc="30" dirty="0" smtClean="0">
                <a:latin typeface="Arial"/>
                <a:cs typeface="Arial"/>
              </a:rPr>
              <a:t>r</a:t>
            </a:r>
            <a:r>
              <a:rPr sz="4400" spc="-50" dirty="0" smtClean="0">
                <a:latin typeface="Arial"/>
                <a:cs typeface="Arial"/>
              </a:rPr>
              <a:t>e</a:t>
            </a:r>
            <a:r>
              <a:rPr sz="4400" spc="0" dirty="0" smtClean="0">
                <a:latin typeface="Arial"/>
                <a:cs typeface="Arial"/>
              </a:rPr>
              <a:t>e</a:t>
            </a:r>
            <a:r>
              <a:rPr sz="4400" spc="30" dirty="0" smtClean="0">
                <a:latin typeface="Arial"/>
                <a:cs typeface="Arial"/>
              </a:rPr>
              <a:t> </a:t>
            </a:r>
            <a:r>
              <a:rPr sz="4400" spc="-65" dirty="0" smtClean="0">
                <a:latin typeface="Arial"/>
                <a:cs typeface="Arial"/>
              </a:rPr>
              <a:t>S</a:t>
            </a:r>
            <a:r>
              <a:rPr sz="4400" spc="-50" dirty="0" smtClean="0">
                <a:latin typeface="Arial"/>
                <a:cs typeface="Arial"/>
              </a:rPr>
              <a:t>ea</a:t>
            </a:r>
            <a:r>
              <a:rPr sz="4400" spc="30" dirty="0" smtClean="0">
                <a:latin typeface="Arial"/>
                <a:cs typeface="Arial"/>
              </a:rPr>
              <a:t>r</a:t>
            </a:r>
            <a:r>
              <a:rPr sz="4400" spc="0" dirty="0" smtClean="0">
                <a:latin typeface="Arial"/>
                <a:cs typeface="Arial"/>
              </a:rPr>
              <a:t>ch</a:t>
            </a:r>
            <a:endParaRPr sz="4400">
              <a:latin typeface="Arial"/>
              <a:cs typeface="Arial"/>
            </a:endParaRPr>
          </a:p>
        </p:txBody>
      </p:sp>
      <p:sp>
        <p:nvSpPr>
          <p:cNvPr id="4" name="object 4"/>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58</a:t>
            </a:fld>
            <a:endParaRPr sz="1200">
              <a:latin typeface="Arial"/>
              <a:cs typeface="Arial"/>
            </a:endParaRPr>
          </a:p>
        </p:txBody>
      </p:sp>
      <p:sp>
        <p:nvSpPr>
          <p:cNvPr id="3" name="object 3"/>
          <p:cNvSpPr txBox="1"/>
          <p:nvPr/>
        </p:nvSpPr>
        <p:spPr>
          <a:xfrm>
            <a:off x="535940" y="1625417"/>
            <a:ext cx="8059420" cy="4126865"/>
          </a:xfrm>
          <a:prstGeom prst="rect">
            <a:avLst/>
          </a:prstGeom>
        </p:spPr>
        <p:txBody>
          <a:bodyPr vert="horz" wrap="square" lIns="0" tIns="0" rIns="0" bIns="0" rtlCol="0">
            <a:noAutofit/>
          </a:bodyPr>
          <a:lstStyle/>
          <a:p>
            <a:pPr marL="469900" marR="1038225" indent="-457200">
              <a:lnSpc>
                <a:spcPct val="101600"/>
              </a:lnSpc>
              <a:buFont typeface="Wingdings" panose="05000000000000000000" pitchFamily="2" charset="2"/>
              <a:buChar char="Ø"/>
              <a:tabLst>
                <a:tab pos="354965" algn="l"/>
              </a:tabLst>
            </a:pPr>
            <a:r>
              <a:rPr sz="3200" spc="-15" dirty="0" smtClean="0">
                <a:latin typeface="Arial"/>
                <a:cs typeface="Arial"/>
              </a:rPr>
              <a:t>U</a:t>
            </a:r>
            <a:r>
              <a:rPr sz="3200" spc="0" dirty="0" smtClean="0">
                <a:latin typeface="Arial"/>
                <a:cs typeface="Arial"/>
              </a:rPr>
              <a:t>se</a:t>
            </a:r>
            <a:r>
              <a:rPr sz="3200" spc="30" dirty="0" smtClean="0">
                <a:latin typeface="Arial"/>
                <a:cs typeface="Arial"/>
              </a:rPr>
              <a:t> r</a:t>
            </a:r>
            <a:r>
              <a:rPr sz="3200" spc="20" dirty="0" smtClean="0">
                <a:latin typeface="Arial"/>
                <a:cs typeface="Arial"/>
              </a:rPr>
              <a:t>e</a:t>
            </a:r>
            <a:r>
              <a:rPr sz="3200" spc="0" dirty="0" smtClean="0">
                <a:latin typeface="Arial"/>
                <a:cs typeface="Arial"/>
              </a:rPr>
              <a:t>s</a:t>
            </a:r>
            <a:r>
              <a:rPr sz="3200" spc="20" dirty="0" smtClean="0">
                <a:latin typeface="Arial"/>
                <a:cs typeface="Arial"/>
              </a:rPr>
              <a:t>u</a:t>
            </a:r>
            <a:r>
              <a:rPr sz="3200" spc="-15" dirty="0" smtClean="0">
                <a:latin typeface="Arial"/>
                <a:cs typeface="Arial"/>
              </a:rPr>
              <a:t>l</a:t>
            </a:r>
            <a:r>
              <a:rPr sz="3200" spc="0" dirty="0" smtClean="0">
                <a:latin typeface="Arial"/>
                <a:cs typeface="Arial"/>
              </a:rPr>
              <a:t>ts</a:t>
            </a:r>
            <a:r>
              <a:rPr sz="3200" spc="-90" dirty="0" smtClean="0">
                <a:latin typeface="Arial"/>
                <a:cs typeface="Arial"/>
              </a:rPr>
              <a:t> </a:t>
            </a:r>
            <a:r>
              <a:rPr sz="3200" spc="20" dirty="0" smtClean="0">
                <a:latin typeface="Arial"/>
                <a:cs typeface="Arial"/>
              </a:rPr>
              <a:t>o</a:t>
            </a:r>
            <a:r>
              <a:rPr sz="3200" spc="-10" dirty="0" smtClean="0">
                <a:latin typeface="Arial"/>
                <a:cs typeface="Arial"/>
              </a:rPr>
              <a:t>f</a:t>
            </a:r>
            <a:r>
              <a:rPr sz="3200" spc="-80" dirty="0" smtClean="0">
                <a:latin typeface="Arial"/>
                <a:cs typeface="Arial"/>
              </a:rPr>
              <a:t> </a:t>
            </a:r>
            <a:r>
              <a:rPr sz="3200" spc="0" dirty="0" smtClean="0">
                <a:latin typeface="Arial"/>
                <a:cs typeface="Arial"/>
              </a:rPr>
              <a:t>s</a:t>
            </a:r>
            <a:r>
              <a:rPr sz="3200" spc="-15" dirty="0" smtClean="0">
                <a:latin typeface="Arial"/>
                <a:cs typeface="Arial"/>
              </a:rPr>
              <a:t>i</a:t>
            </a:r>
            <a:r>
              <a:rPr sz="3200" spc="30" dirty="0" smtClean="0">
                <a:latin typeface="Arial"/>
                <a:cs typeface="Arial"/>
              </a:rPr>
              <a:t>m</a:t>
            </a:r>
            <a:r>
              <a:rPr sz="3200" spc="20" dirty="0" smtClean="0">
                <a:latin typeface="Arial"/>
                <a:cs typeface="Arial"/>
              </a:rPr>
              <a:t>u</a:t>
            </a:r>
            <a:r>
              <a:rPr sz="3200" spc="-15" dirty="0" smtClean="0">
                <a:latin typeface="Arial"/>
                <a:cs typeface="Arial"/>
              </a:rPr>
              <a:t>l</a:t>
            </a:r>
            <a:r>
              <a:rPr sz="3200" spc="20" dirty="0" smtClean="0">
                <a:latin typeface="Arial"/>
                <a:cs typeface="Arial"/>
              </a:rPr>
              <a:t>a</a:t>
            </a:r>
            <a:r>
              <a:rPr sz="3200" spc="0" dirty="0" smtClean="0">
                <a:latin typeface="Arial"/>
                <a:cs typeface="Arial"/>
              </a:rPr>
              <a:t>t</a:t>
            </a:r>
            <a:r>
              <a:rPr sz="3200" spc="-15" dirty="0" smtClean="0">
                <a:latin typeface="Arial"/>
                <a:cs typeface="Arial"/>
              </a:rPr>
              <a:t>i</a:t>
            </a:r>
            <a:r>
              <a:rPr sz="3200" spc="20" dirty="0" smtClean="0">
                <a:latin typeface="Arial"/>
                <a:cs typeface="Arial"/>
              </a:rPr>
              <a:t>o</a:t>
            </a:r>
            <a:r>
              <a:rPr sz="3200" spc="0" dirty="0" smtClean="0">
                <a:latin typeface="Arial"/>
                <a:cs typeface="Arial"/>
              </a:rPr>
              <a:t>n</a:t>
            </a:r>
            <a:r>
              <a:rPr sz="3200" spc="-70" dirty="0" smtClean="0">
                <a:latin typeface="Arial"/>
                <a:cs typeface="Arial"/>
              </a:rPr>
              <a:t> </a:t>
            </a:r>
            <a:r>
              <a:rPr sz="3200" spc="0" dirty="0" smtClean="0">
                <a:latin typeface="Arial"/>
                <a:cs typeface="Arial"/>
              </a:rPr>
              <a:t>to</a:t>
            </a:r>
            <a:r>
              <a:rPr sz="3200" spc="30" dirty="0" smtClean="0">
                <a:latin typeface="Arial"/>
                <a:cs typeface="Arial"/>
              </a:rPr>
              <a:t> </a:t>
            </a:r>
            <a:r>
              <a:rPr sz="3200" spc="20" dirty="0" smtClean="0">
                <a:latin typeface="Arial"/>
                <a:cs typeface="Arial"/>
              </a:rPr>
              <a:t>gu</a:t>
            </a:r>
            <a:r>
              <a:rPr sz="3200" spc="-15" dirty="0" smtClean="0">
                <a:latin typeface="Arial"/>
                <a:cs typeface="Arial"/>
              </a:rPr>
              <a:t>i</a:t>
            </a:r>
            <a:r>
              <a:rPr sz="3200" spc="20" dirty="0" smtClean="0">
                <a:latin typeface="Arial"/>
                <a:cs typeface="Arial"/>
              </a:rPr>
              <a:t>d</a:t>
            </a:r>
            <a:r>
              <a:rPr sz="3200" spc="0" dirty="0" smtClean="0">
                <a:latin typeface="Arial"/>
                <a:cs typeface="Arial"/>
              </a:rPr>
              <a:t>e</a:t>
            </a:r>
            <a:r>
              <a:rPr sz="3200" spc="-70" dirty="0" smtClean="0">
                <a:latin typeface="Arial"/>
                <a:cs typeface="Arial"/>
              </a:rPr>
              <a:t> </a:t>
            </a:r>
            <a:r>
              <a:rPr sz="3200" spc="0" dirty="0" smtClean="0">
                <a:latin typeface="Arial"/>
                <a:cs typeface="Arial"/>
              </a:rPr>
              <a:t>t</a:t>
            </a:r>
            <a:r>
              <a:rPr sz="3200" spc="20" dirty="0" smtClean="0">
                <a:latin typeface="Arial"/>
                <a:cs typeface="Arial"/>
              </a:rPr>
              <a:t>h</a:t>
            </a:r>
            <a:r>
              <a:rPr sz="3200" spc="0" dirty="0" smtClean="0">
                <a:latin typeface="Arial"/>
                <a:cs typeface="Arial"/>
              </a:rPr>
              <a:t>e </a:t>
            </a:r>
            <a:r>
              <a:rPr sz="3200" spc="20" dirty="0" smtClean="0">
                <a:latin typeface="Arial"/>
                <a:cs typeface="Arial"/>
              </a:rPr>
              <a:t>g</a:t>
            </a:r>
            <a:r>
              <a:rPr sz="3200" spc="30" dirty="0" smtClean="0">
                <a:latin typeface="Arial"/>
                <a:cs typeface="Arial"/>
              </a:rPr>
              <a:t>r</a:t>
            </a:r>
            <a:r>
              <a:rPr sz="3200" spc="20" dirty="0" smtClean="0">
                <a:latin typeface="Arial"/>
                <a:cs typeface="Arial"/>
              </a:rPr>
              <a:t>o</a:t>
            </a:r>
            <a:r>
              <a:rPr sz="3200" spc="-15" dirty="0" smtClean="0">
                <a:latin typeface="Arial"/>
                <a:cs typeface="Arial"/>
              </a:rPr>
              <a:t>w</a:t>
            </a:r>
            <a:r>
              <a:rPr sz="3200" spc="0" dirty="0" smtClean="0">
                <a:latin typeface="Arial"/>
                <a:cs typeface="Arial"/>
              </a:rPr>
              <a:t>th</a:t>
            </a:r>
            <a:r>
              <a:rPr sz="3200" spc="-75" dirty="0" smtClean="0">
                <a:latin typeface="Arial"/>
                <a:cs typeface="Arial"/>
              </a:rPr>
              <a:t> </a:t>
            </a:r>
            <a:r>
              <a:rPr sz="3200" spc="0" dirty="0" smtClean="0">
                <a:latin typeface="Arial"/>
                <a:cs typeface="Arial"/>
              </a:rPr>
              <a:t>o</a:t>
            </a:r>
            <a:r>
              <a:rPr sz="3200" spc="-10" dirty="0" smtClean="0">
                <a:latin typeface="Arial"/>
                <a:cs typeface="Arial"/>
              </a:rPr>
              <a:t>f</a:t>
            </a:r>
            <a:r>
              <a:rPr sz="3200" spc="-80" dirty="0" smtClean="0">
                <a:latin typeface="Arial"/>
                <a:cs typeface="Arial"/>
              </a:rPr>
              <a:t> </a:t>
            </a:r>
            <a:r>
              <a:rPr sz="3200" spc="0" dirty="0" smtClean="0">
                <a:latin typeface="Arial"/>
                <a:cs typeface="Arial"/>
              </a:rPr>
              <a:t>t</a:t>
            </a:r>
            <a:r>
              <a:rPr sz="3200" spc="20" dirty="0" smtClean="0">
                <a:latin typeface="Arial"/>
                <a:cs typeface="Arial"/>
              </a:rPr>
              <a:t>h</a:t>
            </a:r>
            <a:r>
              <a:rPr sz="3200" spc="0" dirty="0" smtClean="0">
                <a:latin typeface="Arial"/>
                <a:cs typeface="Arial"/>
              </a:rPr>
              <a:t>e</a:t>
            </a:r>
            <a:r>
              <a:rPr sz="3200" spc="30" dirty="0" smtClean="0">
                <a:latin typeface="Arial"/>
                <a:cs typeface="Arial"/>
              </a:rPr>
              <a:t> </a:t>
            </a:r>
            <a:r>
              <a:rPr sz="3200" spc="20" dirty="0" smtClean="0">
                <a:latin typeface="Arial"/>
                <a:cs typeface="Arial"/>
              </a:rPr>
              <a:t>ga</a:t>
            </a:r>
            <a:r>
              <a:rPr sz="3200" spc="30" dirty="0" smtClean="0">
                <a:latin typeface="Arial"/>
                <a:cs typeface="Arial"/>
              </a:rPr>
              <a:t>m</a:t>
            </a:r>
            <a:r>
              <a:rPr sz="3200" spc="0" dirty="0" smtClean="0">
                <a:latin typeface="Arial"/>
                <a:cs typeface="Arial"/>
              </a:rPr>
              <a:t>e</a:t>
            </a:r>
            <a:r>
              <a:rPr sz="3200" spc="-170" dirty="0" smtClean="0">
                <a:latin typeface="Arial"/>
                <a:cs typeface="Arial"/>
              </a:rPr>
              <a:t> </a:t>
            </a:r>
            <a:r>
              <a:rPr sz="3200" spc="0" dirty="0" smtClean="0">
                <a:latin typeface="Arial"/>
                <a:cs typeface="Arial"/>
              </a:rPr>
              <a:t>t</a:t>
            </a:r>
            <a:r>
              <a:rPr sz="3200" spc="30" dirty="0" smtClean="0">
                <a:latin typeface="Arial"/>
                <a:cs typeface="Arial"/>
              </a:rPr>
              <a:t>r</a:t>
            </a:r>
            <a:r>
              <a:rPr sz="3200" spc="20" dirty="0" smtClean="0">
                <a:latin typeface="Arial"/>
                <a:cs typeface="Arial"/>
              </a:rPr>
              <a:t>ee</a:t>
            </a:r>
            <a:endParaRPr sz="3200" dirty="0">
              <a:latin typeface="Arial"/>
              <a:cs typeface="Arial"/>
            </a:endParaRPr>
          </a:p>
          <a:p>
            <a:pPr marL="171450" indent="-171450">
              <a:lnSpc>
                <a:spcPts val="750"/>
              </a:lnSpc>
              <a:spcBef>
                <a:spcPts val="10"/>
              </a:spcBef>
              <a:buFont typeface="Wingdings" panose="05000000000000000000" pitchFamily="2" charset="2"/>
              <a:buChar char="Ø"/>
            </a:pPr>
            <a:endParaRPr sz="750" dirty="0"/>
          </a:p>
          <a:p>
            <a:pPr marL="469900" indent="-457200">
              <a:lnSpc>
                <a:spcPct val="100000"/>
              </a:lnSpc>
              <a:buFont typeface="Wingdings" panose="05000000000000000000" pitchFamily="2" charset="2"/>
              <a:buChar char="Ø"/>
              <a:tabLst>
                <a:tab pos="354965" algn="l"/>
              </a:tabLst>
            </a:pPr>
            <a:r>
              <a:rPr sz="3200" spc="-60" dirty="0" smtClean="0">
                <a:latin typeface="Arial"/>
                <a:cs typeface="Arial"/>
              </a:rPr>
              <a:t>W</a:t>
            </a:r>
            <a:r>
              <a:rPr sz="3200" spc="20" dirty="0" smtClean="0">
                <a:latin typeface="Arial"/>
                <a:cs typeface="Arial"/>
              </a:rPr>
              <a:t>ha</a:t>
            </a:r>
            <a:r>
              <a:rPr sz="3200" spc="-10" dirty="0" smtClean="0">
                <a:latin typeface="Arial"/>
                <a:cs typeface="Arial"/>
              </a:rPr>
              <a:t>t</a:t>
            </a:r>
            <a:r>
              <a:rPr sz="3200" spc="20" dirty="0" smtClean="0">
                <a:latin typeface="Arial"/>
                <a:cs typeface="Arial"/>
              </a:rPr>
              <a:t> </a:t>
            </a:r>
            <a:r>
              <a:rPr sz="3200" spc="30" dirty="0" smtClean="0">
                <a:latin typeface="Arial"/>
                <a:cs typeface="Arial"/>
              </a:rPr>
              <a:t>m</a:t>
            </a:r>
            <a:r>
              <a:rPr sz="3200" spc="20" dirty="0" smtClean="0">
                <a:latin typeface="Arial"/>
                <a:cs typeface="Arial"/>
              </a:rPr>
              <a:t>o</a:t>
            </a:r>
            <a:r>
              <a:rPr sz="3200" spc="0" dirty="0" smtClean="0">
                <a:latin typeface="Arial"/>
                <a:cs typeface="Arial"/>
              </a:rPr>
              <a:t>v</a:t>
            </a:r>
            <a:r>
              <a:rPr sz="3200" spc="20" dirty="0" smtClean="0">
                <a:latin typeface="Arial"/>
                <a:cs typeface="Arial"/>
              </a:rPr>
              <a:t>e</a:t>
            </a:r>
            <a:r>
              <a:rPr sz="3200" spc="0" dirty="0" smtClean="0">
                <a:latin typeface="Arial"/>
                <a:cs typeface="Arial"/>
              </a:rPr>
              <a:t>s</a:t>
            </a:r>
            <a:r>
              <a:rPr sz="3200" spc="-90" dirty="0" smtClean="0">
                <a:latin typeface="Arial"/>
                <a:cs typeface="Arial"/>
              </a:rPr>
              <a:t> </a:t>
            </a:r>
            <a:r>
              <a:rPr sz="3200" spc="20" dirty="0" smtClean="0">
                <a:latin typeface="Arial"/>
                <a:cs typeface="Arial"/>
              </a:rPr>
              <a:t>a</a:t>
            </a:r>
            <a:r>
              <a:rPr sz="3200" spc="30" dirty="0" smtClean="0">
                <a:latin typeface="Arial"/>
                <a:cs typeface="Arial"/>
              </a:rPr>
              <a:t>r</a:t>
            </a:r>
            <a:r>
              <a:rPr sz="3200" spc="0" dirty="0" smtClean="0">
                <a:latin typeface="Arial"/>
                <a:cs typeface="Arial"/>
              </a:rPr>
              <a:t>e</a:t>
            </a:r>
            <a:r>
              <a:rPr sz="3200" spc="-70" dirty="0" smtClean="0">
                <a:latin typeface="Arial"/>
                <a:cs typeface="Arial"/>
              </a:rPr>
              <a:t> </a:t>
            </a:r>
            <a:r>
              <a:rPr sz="3200" spc="-15" dirty="0" smtClean="0">
                <a:latin typeface="Arial"/>
                <a:cs typeface="Arial"/>
              </a:rPr>
              <a:t>i</a:t>
            </a:r>
            <a:r>
              <a:rPr sz="3200" spc="20" dirty="0" smtClean="0">
                <a:latin typeface="Arial"/>
                <a:cs typeface="Arial"/>
              </a:rPr>
              <a:t>n</a:t>
            </a:r>
            <a:r>
              <a:rPr sz="3200" spc="0" dirty="0" smtClean="0">
                <a:latin typeface="Arial"/>
                <a:cs typeface="Arial"/>
              </a:rPr>
              <a:t>t</a:t>
            </a:r>
            <a:r>
              <a:rPr sz="3200" spc="20" dirty="0" smtClean="0">
                <a:latin typeface="Arial"/>
                <a:cs typeface="Arial"/>
              </a:rPr>
              <a:t>e</a:t>
            </a:r>
            <a:r>
              <a:rPr sz="3200" spc="30" dirty="0" smtClean="0">
                <a:latin typeface="Arial"/>
                <a:cs typeface="Arial"/>
              </a:rPr>
              <a:t>r</a:t>
            </a:r>
            <a:r>
              <a:rPr sz="3200" spc="20" dirty="0" smtClean="0">
                <a:latin typeface="Arial"/>
                <a:cs typeface="Arial"/>
              </a:rPr>
              <a:t>e</a:t>
            </a:r>
            <a:r>
              <a:rPr sz="3200" spc="-20" dirty="0" smtClean="0">
                <a:latin typeface="Arial"/>
                <a:cs typeface="Arial"/>
              </a:rPr>
              <a:t>s</a:t>
            </a:r>
            <a:r>
              <a:rPr sz="3200" spc="0" dirty="0" smtClean="0">
                <a:latin typeface="Arial"/>
                <a:cs typeface="Arial"/>
              </a:rPr>
              <a:t>t</a:t>
            </a:r>
            <a:r>
              <a:rPr sz="3200" spc="-15" dirty="0" smtClean="0">
                <a:latin typeface="Arial"/>
                <a:cs typeface="Arial"/>
              </a:rPr>
              <a:t>i</a:t>
            </a:r>
            <a:r>
              <a:rPr sz="3200" spc="20" dirty="0" smtClean="0">
                <a:latin typeface="Arial"/>
                <a:cs typeface="Arial"/>
              </a:rPr>
              <a:t>n</a:t>
            </a:r>
            <a:r>
              <a:rPr sz="3200" spc="0" dirty="0" smtClean="0">
                <a:latin typeface="Arial"/>
                <a:cs typeface="Arial"/>
              </a:rPr>
              <a:t>g</a:t>
            </a:r>
            <a:r>
              <a:rPr sz="3200" spc="-170" dirty="0" smtClean="0">
                <a:latin typeface="Arial"/>
                <a:cs typeface="Arial"/>
              </a:rPr>
              <a:t> </a:t>
            </a:r>
            <a:r>
              <a:rPr sz="3200" spc="0" dirty="0" smtClean="0">
                <a:latin typeface="Arial"/>
                <a:cs typeface="Arial"/>
              </a:rPr>
              <a:t>to</a:t>
            </a:r>
            <a:r>
              <a:rPr sz="3200" spc="-70" dirty="0" smtClean="0">
                <a:latin typeface="Arial"/>
                <a:cs typeface="Arial"/>
              </a:rPr>
              <a:t> </a:t>
            </a:r>
            <a:r>
              <a:rPr sz="3200" spc="20" dirty="0" smtClean="0">
                <a:latin typeface="Arial"/>
                <a:cs typeface="Arial"/>
              </a:rPr>
              <a:t>u</a:t>
            </a:r>
            <a:r>
              <a:rPr sz="3200" spc="0" dirty="0" smtClean="0">
                <a:latin typeface="Arial"/>
                <a:cs typeface="Arial"/>
              </a:rPr>
              <a:t>s?</a:t>
            </a:r>
            <a:endParaRPr sz="3200" dirty="0">
              <a:latin typeface="Arial"/>
              <a:cs typeface="Arial"/>
            </a:endParaRPr>
          </a:p>
          <a:p>
            <a:pPr marL="171450" indent="-171450">
              <a:lnSpc>
                <a:spcPts val="650"/>
              </a:lnSpc>
              <a:spcBef>
                <a:spcPts val="10"/>
              </a:spcBef>
              <a:buFont typeface="Wingdings" panose="05000000000000000000" pitchFamily="2" charset="2"/>
              <a:buChar char="Ø"/>
            </a:pPr>
            <a:endParaRPr sz="650" dirty="0"/>
          </a:p>
          <a:p>
            <a:pPr marL="927100" lvl="1" indent="-457200">
              <a:lnSpc>
                <a:spcPct val="100000"/>
              </a:lnSpc>
              <a:buFont typeface="Wingdings" panose="05000000000000000000" pitchFamily="2" charset="2"/>
              <a:buChar char="Ø"/>
              <a:tabLst>
                <a:tab pos="762000" algn="l"/>
              </a:tabLst>
            </a:pPr>
            <a:r>
              <a:rPr sz="2800" spc="10" dirty="0" smtClean="0">
                <a:latin typeface="Arial"/>
                <a:cs typeface="Arial"/>
              </a:rPr>
              <a:t>P</a:t>
            </a:r>
            <a:r>
              <a:rPr sz="2800" spc="-35" dirty="0" smtClean="0">
                <a:latin typeface="Arial"/>
                <a:cs typeface="Arial"/>
              </a:rPr>
              <a:t>r</a:t>
            </a:r>
            <a:r>
              <a:rPr sz="2800" spc="40" dirty="0" smtClean="0">
                <a:latin typeface="Arial"/>
                <a:cs typeface="Arial"/>
              </a:rPr>
              <a:t>o</a:t>
            </a:r>
            <a:r>
              <a:rPr sz="2800" spc="-35" dirty="0" smtClean="0">
                <a:latin typeface="Arial"/>
                <a:cs typeface="Arial"/>
              </a:rPr>
              <a:t>m</a:t>
            </a:r>
            <a:r>
              <a:rPr sz="2800" spc="-25" dirty="0" smtClean="0">
                <a:latin typeface="Arial"/>
                <a:cs typeface="Arial"/>
              </a:rPr>
              <a:t>i</a:t>
            </a:r>
            <a:r>
              <a:rPr sz="2800" spc="0" dirty="0" smtClean="0">
                <a:latin typeface="Arial"/>
                <a:cs typeface="Arial"/>
              </a:rPr>
              <a:t>s</a:t>
            </a:r>
            <a:r>
              <a:rPr sz="2800" spc="-25" dirty="0" smtClean="0">
                <a:latin typeface="Arial"/>
                <a:cs typeface="Arial"/>
              </a:rPr>
              <a:t>i</a:t>
            </a:r>
            <a:r>
              <a:rPr sz="2800" spc="40" dirty="0" smtClean="0">
                <a:latin typeface="Arial"/>
                <a:cs typeface="Arial"/>
              </a:rPr>
              <a:t>n</a:t>
            </a:r>
            <a:r>
              <a:rPr sz="2800" spc="0" dirty="0" smtClean="0">
                <a:latin typeface="Arial"/>
                <a:cs typeface="Arial"/>
              </a:rPr>
              <a:t>g</a:t>
            </a:r>
            <a:r>
              <a:rPr sz="2800" spc="60" dirty="0" smtClean="0">
                <a:latin typeface="Arial"/>
                <a:cs typeface="Arial"/>
              </a:rPr>
              <a:t> </a:t>
            </a:r>
            <a:r>
              <a:rPr sz="2800" spc="-35" dirty="0" smtClean="0">
                <a:latin typeface="Arial"/>
                <a:cs typeface="Arial"/>
              </a:rPr>
              <a:t>m</a:t>
            </a:r>
            <a:r>
              <a:rPr sz="2800" spc="40" dirty="0" smtClean="0">
                <a:latin typeface="Arial"/>
                <a:cs typeface="Arial"/>
              </a:rPr>
              <a:t>o</a:t>
            </a:r>
            <a:r>
              <a:rPr sz="2800" spc="0" dirty="0" smtClean="0">
                <a:latin typeface="Arial"/>
                <a:cs typeface="Arial"/>
              </a:rPr>
              <a:t>v</a:t>
            </a:r>
            <a:r>
              <a:rPr sz="2800" spc="40" dirty="0" smtClean="0">
                <a:latin typeface="Arial"/>
                <a:cs typeface="Arial"/>
              </a:rPr>
              <a:t>e</a:t>
            </a:r>
            <a:r>
              <a:rPr sz="2800" spc="0" dirty="0" smtClean="0">
                <a:latin typeface="Arial"/>
                <a:cs typeface="Arial"/>
              </a:rPr>
              <a:t>s</a:t>
            </a:r>
            <a:r>
              <a:rPr sz="2800" spc="-80" dirty="0" smtClean="0">
                <a:latin typeface="Arial"/>
                <a:cs typeface="Arial"/>
              </a:rPr>
              <a:t> </a:t>
            </a:r>
            <a:r>
              <a:rPr sz="2800" spc="-35" dirty="0" smtClean="0">
                <a:latin typeface="Arial"/>
                <a:cs typeface="Arial"/>
              </a:rPr>
              <a:t>(</a:t>
            </a:r>
            <a:r>
              <a:rPr sz="2800" spc="0" dirty="0" smtClean="0">
                <a:latin typeface="Arial"/>
                <a:cs typeface="Arial"/>
              </a:rPr>
              <a:t>s</a:t>
            </a:r>
            <a:r>
              <a:rPr sz="2800" spc="-25" dirty="0" smtClean="0">
                <a:latin typeface="Arial"/>
                <a:cs typeface="Arial"/>
              </a:rPr>
              <a:t>i</a:t>
            </a:r>
            <a:r>
              <a:rPr sz="2800" spc="-35" dirty="0" smtClean="0">
                <a:latin typeface="Arial"/>
                <a:cs typeface="Arial"/>
              </a:rPr>
              <a:t>m</a:t>
            </a:r>
            <a:r>
              <a:rPr sz="2800" spc="40" dirty="0" smtClean="0">
                <a:latin typeface="Arial"/>
                <a:cs typeface="Arial"/>
              </a:rPr>
              <a:t>u</a:t>
            </a:r>
            <a:r>
              <a:rPr sz="2800" spc="-25" dirty="0" smtClean="0">
                <a:latin typeface="Arial"/>
                <a:cs typeface="Arial"/>
              </a:rPr>
              <a:t>l</a:t>
            </a:r>
            <a:r>
              <a:rPr sz="2800" spc="40" dirty="0" smtClean="0">
                <a:latin typeface="Arial"/>
                <a:cs typeface="Arial"/>
              </a:rPr>
              <a:t>a</a:t>
            </a:r>
            <a:r>
              <a:rPr sz="2800" spc="10" dirty="0" smtClean="0">
                <a:latin typeface="Arial"/>
                <a:cs typeface="Arial"/>
              </a:rPr>
              <a:t>t</a:t>
            </a:r>
            <a:r>
              <a:rPr sz="2800" spc="40" dirty="0" smtClean="0">
                <a:latin typeface="Arial"/>
                <a:cs typeface="Arial"/>
              </a:rPr>
              <a:t>e</a:t>
            </a:r>
            <a:r>
              <a:rPr sz="2800" spc="0" dirty="0" smtClean="0">
                <a:latin typeface="Arial"/>
                <a:cs typeface="Arial"/>
              </a:rPr>
              <a:t>d</a:t>
            </a:r>
            <a:r>
              <a:rPr sz="2800" spc="-40" dirty="0" smtClean="0">
                <a:latin typeface="Arial"/>
                <a:cs typeface="Arial"/>
              </a:rPr>
              <a:t> </a:t>
            </a:r>
            <a:r>
              <a:rPr sz="2800" spc="40" dirty="0" smtClean="0">
                <a:latin typeface="Arial"/>
                <a:cs typeface="Arial"/>
              </a:rPr>
              <a:t>an</a:t>
            </a:r>
            <a:r>
              <a:rPr sz="2800" spc="0" dirty="0" smtClean="0">
                <a:latin typeface="Arial"/>
                <a:cs typeface="Arial"/>
              </a:rPr>
              <a:t>d</a:t>
            </a:r>
            <a:r>
              <a:rPr sz="2800" spc="-40" dirty="0" smtClean="0">
                <a:latin typeface="Arial"/>
                <a:cs typeface="Arial"/>
              </a:rPr>
              <a:t> </a:t>
            </a:r>
            <a:r>
              <a:rPr sz="2800" spc="-25" dirty="0" smtClean="0">
                <a:latin typeface="Arial"/>
                <a:cs typeface="Arial"/>
              </a:rPr>
              <a:t>w</a:t>
            </a:r>
            <a:r>
              <a:rPr sz="2800" spc="40" dirty="0" smtClean="0">
                <a:latin typeface="Arial"/>
                <a:cs typeface="Arial"/>
              </a:rPr>
              <a:t>o</a:t>
            </a:r>
            <a:r>
              <a:rPr sz="2800" spc="0" dirty="0" smtClean="0">
                <a:latin typeface="Arial"/>
                <a:cs typeface="Arial"/>
              </a:rPr>
              <a:t>n</a:t>
            </a:r>
            <a:r>
              <a:rPr sz="2800" spc="-40" dirty="0" smtClean="0">
                <a:latin typeface="Arial"/>
                <a:cs typeface="Arial"/>
              </a:rPr>
              <a:t> </a:t>
            </a:r>
            <a:r>
              <a:rPr sz="2800" spc="-35" dirty="0" smtClean="0">
                <a:latin typeface="Arial"/>
                <a:cs typeface="Arial"/>
              </a:rPr>
              <a:t>m</a:t>
            </a:r>
            <a:r>
              <a:rPr sz="2800" spc="40" dirty="0" smtClean="0">
                <a:latin typeface="Arial"/>
                <a:cs typeface="Arial"/>
              </a:rPr>
              <a:t>o</a:t>
            </a:r>
            <a:r>
              <a:rPr sz="2800" spc="-15" dirty="0" smtClean="0">
                <a:latin typeface="Arial"/>
                <a:cs typeface="Arial"/>
              </a:rPr>
              <a:t>s</a:t>
            </a:r>
            <a:r>
              <a:rPr sz="2800" spc="10" dirty="0" smtClean="0">
                <a:latin typeface="Arial"/>
                <a:cs typeface="Arial"/>
              </a:rPr>
              <a:t>t</a:t>
            </a:r>
            <a:r>
              <a:rPr sz="2800" spc="0" dirty="0" smtClean="0">
                <a:latin typeface="Arial"/>
                <a:cs typeface="Arial"/>
              </a:rPr>
              <a:t>)</a:t>
            </a:r>
            <a:endParaRPr sz="2800" dirty="0">
              <a:latin typeface="Arial"/>
              <a:cs typeface="Arial"/>
            </a:endParaRPr>
          </a:p>
          <a:p>
            <a:pPr marL="628650" lvl="1" indent="-171450">
              <a:lnSpc>
                <a:spcPts val="550"/>
              </a:lnSpc>
              <a:spcBef>
                <a:spcPts val="49"/>
              </a:spcBef>
              <a:buFont typeface="Wingdings" panose="05000000000000000000" pitchFamily="2" charset="2"/>
              <a:buChar char="Ø"/>
            </a:pPr>
            <a:endParaRPr sz="550" dirty="0"/>
          </a:p>
          <a:p>
            <a:pPr marL="927100" marR="12700" lvl="1" indent="-457200">
              <a:lnSpc>
                <a:spcPct val="101200"/>
              </a:lnSpc>
              <a:buFont typeface="Wingdings" panose="05000000000000000000" pitchFamily="2" charset="2"/>
              <a:buChar char="Ø"/>
              <a:tabLst>
                <a:tab pos="762000" algn="l"/>
              </a:tabLst>
            </a:pPr>
            <a:r>
              <a:rPr sz="2800" spc="-35" dirty="0" smtClean="0">
                <a:latin typeface="Arial"/>
                <a:cs typeface="Arial"/>
              </a:rPr>
              <a:t>M</a:t>
            </a:r>
            <a:r>
              <a:rPr sz="2800" spc="40" dirty="0" smtClean="0">
                <a:latin typeface="Arial"/>
                <a:cs typeface="Arial"/>
              </a:rPr>
              <a:t>o</a:t>
            </a:r>
            <a:r>
              <a:rPr sz="2800" spc="0" dirty="0" smtClean="0">
                <a:latin typeface="Arial"/>
                <a:cs typeface="Arial"/>
              </a:rPr>
              <a:t>v</a:t>
            </a:r>
            <a:r>
              <a:rPr sz="2800" spc="40" dirty="0" smtClean="0">
                <a:latin typeface="Arial"/>
                <a:cs typeface="Arial"/>
              </a:rPr>
              <a:t>e</a:t>
            </a:r>
            <a:r>
              <a:rPr sz="2800" spc="0" dirty="0" smtClean="0">
                <a:latin typeface="Arial"/>
                <a:cs typeface="Arial"/>
              </a:rPr>
              <a:t>s</a:t>
            </a:r>
            <a:r>
              <a:rPr sz="2800" spc="-80" dirty="0" smtClean="0">
                <a:latin typeface="Arial"/>
                <a:cs typeface="Arial"/>
              </a:rPr>
              <a:t> </a:t>
            </a:r>
            <a:r>
              <a:rPr sz="2800" spc="-25" dirty="0" smtClean="0">
                <a:latin typeface="Arial"/>
                <a:cs typeface="Arial"/>
              </a:rPr>
              <a:t>w</a:t>
            </a:r>
            <a:r>
              <a:rPr sz="2800" spc="40" dirty="0" smtClean="0">
                <a:latin typeface="Arial"/>
                <a:cs typeface="Arial"/>
              </a:rPr>
              <a:t>he</a:t>
            </a:r>
            <a:r>
              <a:rPr sz="2800" spc="-35" dirty="0" smtClean="0">
                <a:latin typeface="Arial"/>
                <a:cs typeface="Arial"/>
              </a:rPr>
              <a:t>r</a:t>
            </a:r>
            <a:r>
              <a:rPr sz="2800" spc="0" dirty="0" smtClean="0">
                <a:latin typeface="Arial"/>
                <a:cs typeface="Arial"/>
              </a:rPr>
              <a:t>e</a:t>
            </a:r>
            <a:r>
              <a:rPr sz="2800" spc="60" dirty="0" smtClean="0">
                <a:latin typeface="Arial"/>
                <a:cs typeface="Arial"/>
              </a:rPr>
              <a:t> </a:t>
            </a:r>
            <a:r>
              <a:rPr sz="2800" spc="40" dirty="0" smtClean="0">
                <a:latin typeface="Arial"/>
                <a:cs typeface="Arial"/>
              </a:rPr>
              <a:t>un</a:t>
            </a:r>
            <a:r>
              <a:rPr sz="2800" spc="0" dirty="0" smtClean="0">
                <a:latin typeface="Arial"/>
                <a:cs typeface="Arial"/>
              </a:rPr>
              <a:t>c</a:t>
            </a:r>
            <a:r>
              <a:rPr sz="2800" spc="40" dirty="0" smtClean="0">
                <a:latin typeface="Arial"/>
                <a:cs typeface="Arial"/>
              </a:rPr>
              <a:t>e</a:t>
            </a:r>
            <a:r>
              <a:rPr sz="2800" spc="-35" dirty="0" smtClean="0">
                <a:latin typeface="Arial"/>
                <a:cs typeface="Arial"/>
              </a:rPr>
              <a:t>r</a:t>
            </a:r>
            <a:r>
              <a:rPr sz="2800" spc="10" dirty="0" smtClean="0">
                <a:latin typeface="Arial"/>
                <a:cs typeface="Arial"/>
              </a:rPr>
              <a:t>t</a:t>
            </a:r>
            <a:r>
              <a:rPr sz="2800" spc="40" dirty="0" smtClean="0">
                <a:latin typeface="Arial"/>
                <a:cs typeface="Arial"/>
              </a:rPr>
              <a:t>a</a:t>
            </a:r>
            <a:r>
              <a:rPr sz="2800" spc="-25" dirty="0" smtClean="0">
                <a:latin typeface="Arial"/>
                <a:cs typeface="Arial"/>
              </a:rPr>
              <a:t>i</a:t>
            </a:r>
            <a:r>
              <a:rPr sz="2800" spc="40" dirty="0" smtClean="0">
                <a:latin typeface="Arial"/>
                <a:cs typeface="Arial"/>
              </a:rPr>
              <a:t>n</a:t>
            </a:r>
            <a:r>
              <a:rPr sz="2800" spc="10" dirty="0" smtClean="0">
                <a:latin typeface="Arial"/>
                <a:cs typeface="Arial"/>
              </a:rPr>
              <a:t>t</a:t>
            </a:r>
            <a:r>
              <a:rPr sz="2800" spc="0" dirty="0" smtClean="0">
                <a:latin typeface="Arial"/>
                <a:cs typeface="Arial"/>
              </a:rPr>
              <a:t>y</a:t>
            </a:r>
            <a:r>
              <a:rPr sz="2800" spc="-180" dirty="0" smtClean="0">
                <a:latin typeface="Arial"/>
                <a:cs typeface="Arial"/>
              </a:rPr>
              <a:t> </a:t>
            </a:r>
            <a:r>
              <a:rPr sz="2800" spc="40" dirty="0" smtClean="0">
                <a:latin typeface="Arial"/>
                <a:cs typeface="Arial"/>
              </a:rPr>
              <a:t>abou</a:t>
            </a:r>
            <a:r>
              <a:rPr sz="2800" spc="-10" dirty="0" smtClean="0">
                <a:latin typeface="Arial"/>
                <a:cs typeface="Arial"/>
              </a:rPr>
              <a:t>t</a:t>
            </a:r>
            <a:r>
              <a:rPr sz="2800" spc="-160" dirty="0" smtClean="0">
                <a:latin typeface="Arial"/>
                <a:cs typeface="Arial"/>
              </a:rPr>
              <a:t> </a:t>
            </a:r>
            <a:r>
              <a:rPr sz="2800" spc="40" dirty="0" smtClean="0">
                <a:latin typeface="Arial"/>
                <a:cs typeface="Arial"/>
              </a:rPr>
              <a:t>e</a:t>
            </a:r>
            <a:r>
              <a:rPr sz="2800" spc="0" dirty="0" smtClean="0">
                <a:latin typeface="Arial"/>
                <a:cs typeface="Arial"/>
              </a:rPr>
              <a:t>v</a:t>
            </a:r>
            <a:r>
              <a:rPr sz="2800" spc="40" dirty="0" smtClean="0">
                <a:latin typeface="Arial"/>
                <a:cs typeface="Arial"/>
              </a:rPr>
              <a:t>a</a:t>
            </a:r>
            <a:r>
              <a:rPr sz="2800" spc="-25" dirty="0" smtClean="0">
                <a:latin typeface="Arial"/>
                <a:cs typeface="Arial"/>
              </a:rPr>
              <a:t>l</a:t>
            </a:r>
            <a:r>
              <a:rPr sz="2800" spc="40" dirty="0" smtClean="0">
                <a:latin typeface="Arial"/>
                <a:cs typeface="Arial"/>
              </a:rPr>
              <a:t>ua</a:t>
            </a:r>
            <a:r>
              <a:rPr sz="2800" spc="10" dirty="0" smtClean="0">
                <a:latin typeface="Arial"/>
                <a:cs typeface="Arial"/>
              </a:rPr>
              <a:t>t</a:t>
            </a:r>
            <a:r>
              <a:rPr sz="2800" spc="-25" dirty="0" smtClean="0">
                <a:latin typeface="Arial"/>
                <a:cs typeface="Arial"/>
              </a:rPr>
              <a:t>i</a:t>
            </a:r>
            <a:r>
              <a:rPr sz="2800" spc="40" dirty="0" smtClean="0">
                <a:latin typeface="Arial"/>
                <a:cs typeface="Arial"/>
              </a:rPr>
              <a:t>o</a:t>
            </a:r>
            <a:r>
              <a:rPr sz="2800" spc="0" dirty="0" smtClean="0">
                <a:latin typeface="Arial"/>
                <a:cs typeface="Arial"/>
              </a:rPr>
              <a:t>n</a:t>
            </a:r>
            <a:r>
              <a:rPr sz="2800" spc="-240" dirty="0" smtClean="0">
                <a:latin typeface="Arial"/>
                <a:cs typeface="Arial"/>
              </a:rPr>
              <a:t> </a:t>
            </a:r>
            <a:r>
              <a:rPr sz="2800" spc="40" dirty="0" smtClean="0">
                <a:latin typeface="Arial"/>
                <a:cs typeface="Arial"/>
              </a:rPr>
              <a:t>a</a:t>
            </a:r>
            <a:r>
              <a:rPr sz="2800" spc="-35" dirty="0" smtClean="0">
                <a:latin typeface="Arial"/>
                <a:cs typeface="Arial"/>
              </a:rPr>
              <a:t>r</a:t>
            </a:r>
            <a:r>
              <a:rPr sz="2800" spc="0" dirty="0" smtClean="0">
                <a:latin typeface="Arial"/>
                <a:cs typeface="Arial"/>
              </a:rPr>
              <a:t>e </a:t>
            </a:r>
            <a:r>
              <a:rPr sz="2800" spc="40" dirty="0" smtClean="0">
                <a:latin typeface="Arial"/>
                <a:cs typeface="Arial"/>
              </a:rPr>
              <a:t>h</a:t>
            </a:r>
            <a:r>
              <a:rPr sz="2800" spc="-25" dirty="0" smtClean="0">
                <a:latin typeface="Arial"/>
                <a:cs typeface="Arial"/>
              </a:rPr>
              <a:t>i</a:t>
            </a:r>
            <a:r>
              <a:rPr sz="2800" spc="40" dirty="0" smtClean="0">
                <a:latin typeface="Arial"/>
                <a:cs typeface="Arial"/>
              </a:rPr>
              <a:t>g</a:t>
            </a:r>
            <a:r>
              <a:rPr sz="2800" spc="0" dirty="0" smtClean="0">
                <a:latin typeface="Arial"/>
                <a:cs typeface="Arial"/>
              </a:rPr>
              <a:t>h</a:t>
            </a:r>
            <a:r>
              <a:rPr sz="2800" spc="-40" dirty="0" smtClean="0">
                <a:latin typeface="Arial"/>
                <a:cs typeface="Arial"/>
              </a:rPr>
              <a:t> </a:t>
            </a:r>
            <a:r>
              <a:rPr sz="2800" spc="-35" dirty="0" smtClean="0">
                <a:latin typeface="Arial"/>
                <a:cs typeface="Arial"/>
              </a:rPr>
              <a:t>(</a:t>
            </a:r>
            <a:r>
              <a:rPr sz="2800" spc="-25" dirty="0" smtClean="0">
                <a:latin typeface="Arial"/>
                <a:cs typeface="Arial"/>
              </a:rPr>
              <a:t>l</a:t>
            </a:r>
            <a:r>
              <a:rPr sz="2800" spc="40" dirty="0" smtClean="0">
                <a:latin typeface="Arial"/>
                <a:cs typeface="Arial"/>
              </a:rPr>
              <a:t>e</a:t>
            </a:r>
            <a:r>
              <a:rPr sz="2800" spc="0" dirty="0" smtClean="0">
                <a:latin typeface="Arial"/>
                <a:cs typeface="Arial"/>
              </a:rPr>
              <a:t>ss</a:t>
            </a:r>
            <a:r>
              <a:rPr sz="2800" spc="20" dirty="0" smtClean="0">
                <a:latin typeface="Arial"/>
                <a:cs typeface="Arial"/>
              </a:rPr>
              <a:t> </a:t>
            </a:r>
            <a:r>
              <a:rPr sz="2800" spc="0" dirty="0" smtClean="0">
                <a:latin typeface="Arial"/>
                <a:cs typeface="Arial"/>
              </a:rPr>
              <a:t>s</a:t>
            </a:r>
            <a:r>
              <a:rPr sz="2800" spc="-25" dirty="0" smtClean="0">
                <a:latin typeface="Arial"/>
                <a:cs typeface="Arial"/>
              </a:rPr>
              <a:t>i</a:t>
            </a:r>
            <a:r>
              <a:rPr sz="2800" spc="-35" dirty="0" smtClean="0">
                <a:latin typeface="Arial"/>
                <a:cs typeface="Arial"/>
              </a:rPr>
              <a:t>m</a:t>
            </a:r>
            <a:r>
              <a:rPr sz="2800" spc="40" dirty="0" smtClean="0">
                <a:latin typeface="Arial"/>
                <a:cs typeface="Arial"/>
              </a:rPr>
              <a:t>u</a:t>
            </a:r>
            <a:r>
              <a:rPr sz="2800" spc="-25" dirty="0" smtClean="0">
                <a:latin typeface="Arial"/>
                <a:cs typeface="Arial"/>
              </a:rPr>
              <a:t>l</a:t>
            </a:r>
            <a:r>
              <a:rPr sz="2800" spc="40" dirty="0" smtClean="0">
                <a:latin typeface="Arial"/>
                <a:cs typeface="Arial"/>
              </a:rPr>
              <a:t>a</a:t>
            </a:r>
            <a:r>
              <a:rPr sz="2800" spc="10" dirty="0" smtClean="0">
                <a:latin typeface="Arial"/>
                <a:cs typeface="Arial"/>
              </a:rPr>
              <a:t>t</a:t>
            </a:r>
            <a:r>
              <a:rPr sz="2800" spc="40" dirty="0" smtClean="0">
                <a:latin typeface="Arial"/>
                <a:cs typeface="Arial"/>
              </a:rPr>
              <a:t>ed</a:t>
            </a:r>
            <a:r>
              <a:rPr sz="2800" spc="0" dirty="0" smtClean="0">
                <a:latin typeface="Arial"/>
                <a:cs typeface="Arial"/>
              </a:rPr>
              <a:t>)</a:t>
            </a:r>
            <a:endParaRPr sz="2800" dirty="0">
              <a:latin typeface="Arial"/>
              <a:cs typeface="Arial"/>
            </a:endParaRPr>
          </a:p>
          <a:p>
            <a:pPr marL="628650" lvl="1" indent="-171450">
              <a:lnSpc>
                <a:spcPts val="700"/>
              </a:lnSpc>
              <a:spcBef>
                <a:spcPts val="40"/>
              </a:spcBef>
              <a:buFont typeface="Wingdings" panose="05000000000000000000" pitchFamily="2" charset="2"/>
              <a:buChar char="Ø"/>
            </a:pPr>
            <a:endParaRPr sz="700" dirty="0"/>
          </a:p>
          <a:p>
            <a:pPr marL="469900" indent="-457200">
              <a:lnSpc>
                <a:spcPct val="100000"/>
              </a:lnSpc>
              <a:buFont typeface="Wingdings" panose="05000000000000000000" pitchFamily="2" charset="2"/>
              <a:buChar char="Ø"/>
              <a:tabLst>
                <a:tab pos="354965" algn="l"/>
              </a:tabLst>
            </a:pPr>
            <a:r>
              <a:rPr sz="3200" spc="-60" dirty="0" smtClean="0">
                <a:latin typeface="Arial"/>
                <a:cs typeface="Arial"/>
              </a:rPr>
              <a:t>S</a:t>
            </a:r>
            <a:r>
              <a:rPr sz="3200" spc="20" dirty="0" smtClean="0">
                <a:latin typeface="Arial"/>
                <a:cs typeface="Arial"/>
              </a:rPr>
              <a:t>ee</a:t>
            </a:r>
            <a:r>
              <a:rPr sz="3200" spc="30" dirty="0" smtClean="0">
                <a:latin typeface="Arial"/>
                <a:cs typeface="Arial"/>
              </a:rPr>
              <a:t>m</a:t>
            </a:r>
            <a:r>
              <a:rPr sz="3200" spc="0" dirty="0" smtClean="0">
                <a:latin typeface="Arial"/>
                <a:cs typeface="Arial"/>
              </a:rPr>
              <a:t>s</a:t>
            </a:r>
            <a:r>
              <a:rPr sz="3200" spc="-90" dirty="0" smtClean="0">
                <a:latin typeface="Arial"/>
                <a:cs typeface="Arial"/>
              </a:rPr>
              <a:t> </a:t>
            </a:r>
            <a:r>
              <a:rPr sz="3200" spc="0" dirty="0" smtClean="0">
                <a:latin typeface="Arial"/>
                <a:cs typeface="Arial"/>
              </a:rPr>
              <a:t>t</a:t>
            </a:r>
            <a:r>
              <a:rPr sz="3200" spc="-15" dirty="0" smtClean="0">
                <a:latin typeface="Arial"/>
                <a:cs typeface="Arial"/>
              </a:rPr>
              <a:t>w</a:t>
            </a:r>
            <a:r>
              <a:rPr sz="3200" spc="0" dirty="0" smtClean="0">
                <a:latin typeface="Arial"/>
                <a:cs typeface="Arial"/>
              </a:rPr>
              <a:t>o</a:t>
            </a:r>
            <a:r>
              <a:rPr sz="3200" spc="30" dirty="0" smtClean="0">
                <a:latin typeface="Arial"/>
                <a:cs typeface="Arial"/>
              </a:rPr>
              <a:t> </a:t>
            </a:r>
            <a:r>
              <a:rPr sz="3200" spc="0" dirty="0" smtClean="0">
                <a:latin typeface="Arial"/>
                <a:cs typeface="Arial"/>
              </a:rPr>
              <a:t>c</a:t>
            </a:r>
            <a:r>
              <a:rPr sz="3200" spc="20" dirty="0" smtClean="0">
                <a:latin typeface="Arial"/>
                <a:cs typeface="Arial"/>
              </a:rPr>
              <a:t>on</a:t>
            </a:r>
            <a:r>
              <a:rPr sz="3200" spc="0" dirty="0" smtClean="0">
                <a:latin typeface="Arial"/>
                <a:cs typeface="Arial"/>
              </a:rPr>
              <a:t>t</a:t>
            </a:r>
            <a:r>
              <a:rPr sz="3200" spc="30" dirty="0" smtClean="0">
                <a:latin typeface="Arial"/>
                <a:cs typeface="Arial"/>
              </a:rPr>
              <a:t>r</a:t>
            </a:r>
            <a:r>
              <a:rPr sz="3200" spc="20" dirty="0" smtClean="0">
                <a:latin typeface="Arial"/>
                <a:cs typeface="Arial"/>
              </a:rPr>
              <a:t>ad</a:t>
            </a:r>
            <a:r>
              <a:rPr sz="3200" spc="-15" dirty="0" smtClean="0">
                <a:latin typeface="Arial"/>
                <a:cs typeface="Arial"/>
              </a:rPr>
              <a:t>i</a:t>
            </a:r>
            <a:r>
              <a:rPr sz="3200" spc="-20" dirty="0" smtClean="0">
                <a:latin typeface="Arial"/>
                <a:cs typeface="Arial"/>
              </a:rPr>
              <a:t>c</a:t>
            </a:r>
            <a:r>
              <a:rPr sz="3200" spc="0" dirty="0" smtClean="0">
                <a:latin typeface="Arial"/>
                <a:cs typeface="Arial"/>
              </a:rPr>
              <a:t>t</a:t>
            </a:r>
            <a:r>
              <a:rPr sz="3200" spc="20" dirty="0" smtClean="0">
                <a:latin typeface="Arial"/>
                <a:cs typeface="Arial"/>
              </a:rPr>
              <a:t>o</a:t>
            </a:r>
            <a:r>
              <a:rPr sz="3200" spc="30" dirty="0" smtClean="0">
                <a:latin typeface="Arial"/>
                <a:cs typeface="Arial"/>
              </a:rPr>
              <a:t>r</a:t>
            </a:r>
            <a:r>
              <a:rPr sz="3200" spc="0" dirty="0" smtClean="0">
                <a:latin typeface="Arial"/>
                <a:cs typeface="Arial"/>
              </a:rPr>
              <a:t>y</a:t>
            </a:r>
            <a:r>
              <a:rPr sz="3200" spc="-190" dirty="0" smtClean="0">
                <a:latin typeface="Arial"/>
                <a:cs typeface="Arial"/>
              </a:rPr>
              <a:t> </a:t>
            </a:r>
            <a:r>
              <a:rPr sz="3200" spc="20" dirty="0" smtClean="0">
                <a:latin typeface="Arial"/>
                <a:cs typeface="Arial"/>
              </a:rPr>
              <a:t>goa</a:t>
            </a:r>
            <a:r>
              <a:rPr sz="3200" spc="-15" dirty="0" smtClean="0">
                <a:latin typeface="Arial"/>
                <a:cs typeface="Arial"/>
              </a:rPr>
              <a:t>l</a:t>
            </a:r>
            <a:r>
              <a:rPr sz="3200" spc="0" dirty="0" smtClean="0">
                <a:latin typeface="Arial"/>
                <a:cs typeface="Arial"/>
              </a:rPr>
              <a:t>s</a:t>
            </a:r>
            <a:endParaRPr sz="3200" dirty="0">
              <a:latin typeface="Arial"/>
              <a:cs typeface="Arial"/>
            </a:endParaRPr>
          </a:p>
          <a:p>
            <a:pPr marL="171450" indent="-171450">
              <a:lnSpc>
                <a:spcPts val="650"/>
              </a:lnSpc>
              <a:spcBef>
                <a:spcPts val="10"/>
              </a:spcBef>
              <a:buFont typeface="Wingdings" panose="05000000000000000000" pitchFamily="2" charset="2"/>
              <a:buChar char="Ø"/>
            </a:pPr>
            <a:endParaRPr sz="650" dirty="0"/>
          </a:p>
          <a:p>
            <a:pPr marL="927100" lvl="1" indent="-457200">
              <a:lnSpc>
                <a:spcPct val="100000"/>
              </a:lnSpc>
              <a:buFont typeface="Wingdings" panose="05000000000000000000" pitchFamily="2" charset="2"/>
              <a:buChar char="Ø"/>
              <a:tabLst>
                <a:tab pos="762000" algn="l"/>
              </a:tabLst>
            </a:pPr>
            <a:r>
              <a:rPr sz="2800" spc="-35" dirty="0" smtClean="0">
                <a:latin typeface="Arial"/>
                <a:cs typeface="Arial"/>
              </a:rPr>
              <a:t>T</a:t>
            </a:r>
            <a:r>
              <a:rPr sz="2800" spc="40" dirty="0" smtClean="0">
                <a:latin typeface="Arial"/>
                <a:cs typeface="Arial"/>
              </a:rPr>
              <a:t>heo</a:t>
            </a:r>
            <a:r>
              <a:rPr sz="2800" spc="-35" dirty="0" smtClean="0">
                <a:latin typeface="Arial"/>
                <a:cs typeface="Arial"/>
              </a:rPr>
              <a:t>r</a:t>
            </a:r>
            <a:r>
              <a:rPr sz="2800" spc="0" dirty="0" smtClean="0">
                <a:latin typeface="Arial"/>
                <a:cs typeface="Arial"/>
              </a:rPr>
              <a:t>y</a:t>
            </a:r>
            <a:r>
              <a:rPr sz="2800" spc="-80" dirty="0" smtClean="0">
                <a:latin typeface="Arial"/>
                <a:cs typeface="Arial"/>
              </a:rPr>
              <a:t> </a:t>
            </a:r>
            <a:r>
              <a:rPr sz="2800" spc="40" dirty="0" smtClean="0">
                <a:latin typeface="Arial"/>
                <a:cs typeface="Arial"/>
              </a:rPr>
              <a:t>o</a:t>
            </a:r>
            <a:r>
              <a:rPr sz="2800" spc="-10" dirty="0" smtClean="0">
                <a:latin typeface="Arial"/>
                <a:cs typeface="Arial"/>
              </a:rPr>
              <a:t>f</a:t>
            </a:r>
            <a:r>
              <a:rPr sz="2800" spc="-60" dirty="0" smtClean="0">
                <a:latin typeface="Arial"/>
                <a:cs typeface="Arial"/>
              </a:rPr>
              <a:t> </a:t>
            </a:r>
            <a:r>
              <a:rPr sz="2800" spc="40" dirty="0" smtClean="0">
                <a:latin typeface="Arial"/>
                <a:cs typeface="Arial"/>
              </a:rPr>
              <a:t>band</a:t>
            </a:r>
            <a:r>
              <a:rPr sz="2800" spc="-25" dirty="0" smtClean="0">
                <a:latin typeface="Arial"/>
                <a:cs typeface="Arial"/>
              </a:rPr>
              <a:t>i</a:t>
            </a:r>
            <a:r>
              <a:rPr sz="2800" spc="10" dirty="0" smtClean="0">
                <a:latin typeface="Arial"/>
                <a:cs typeface="Arial"/>
              </a:rPr>
              <a:t>t</a:t>
            </a:r>
            <a:r>
              <a:rPr sz="2800" spc="0" dirty="0" smtClean="0">
                <a:latin typeface="Arial"/>
                <a:cs typeface="Arial"/>
              </a:rPr>
              <a:t>s</a:t>
            </a:r>
            <a:r>
              <a:rPr sz="2800" spc="-80" dirty="0" smtClean="0">
                <a:latin typeface="Arial"/>
                <a:cs typeface="Arial"/>
              </a:rPr>
              <a:t> </a:t>
            </a:r>
            <a:r>
              <a:rPr sz="2800" spc="0" dirty="0" smtClean="0">
                <a:latin typeface="Arial"/>
                <a:cs typeface="Arial"/>
              </a:rPr>
              <a:t>c</a:t>
            </a:r>
            <a:r>
              <a:rPr sz="2800" spc="40" dirty="0" smtClean="0">
                <a:latin typeface="Arial"/>
                <a:cs typeface="Arial"/>
              </a:rPr>
              <a:t>a</a:t>
            </a:r>
            <a:r>
              <a:rPr sz="2800" spc="0" dirty="0" smtClean="0">
                <a:latin typeface="Arial"/>
                <a:cs typeface="Arial"/>
              </a:rPr>
              <a:t>n</a:t>
            </a:r>
            <a:r>
              <a:rPr sz="2800" spc="-40" dirty="0" smtClean="0">
                <a:latin typeface="Arial"/>
                <a:cs typeface="Arial"/>
              </a:rPr>
              <a:t> </a:t>
            </a:r>
            <a:r>
              <a:rPr sz="2800" spc="40" dirty="0" smtClean="0">
                <a:latin typeface="Arial"/>
                <a:cs typeface="Arial"/>
              </a:rPr>
              <a:t>he</a:t>
            </a:r>
            <a:r>
              <a:rPr sz="2800" spc="-25" dirty="0" smtClean="0">
                <a:latin typeface="Arial"/>
                <a:cs typeface="Arial"/>
              </a:rPr>
              <a:t>l</a:t>
            </a:r>
            <a:r>
              <a:rPr sz="2800" spc="0" dirty="0" smtClean="0">
                <a:latin typeface="Arial"/>
                <a:cs typeface="Arial"/>
              </a:rPr>
              <a:t>p</a:t>
            </a:r>
            <a:endParaRPr sz="2800" dirty="0">
              <a:latin typeface="Arial"/>
              <a:cs typeface="Aria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28600"/>
            <a:ext cx="8229600" cy="1371600"/>
          </a:xfrm>
          <a:prstGeom prst="rect">
            <a:avLst/>
          </a:prstGeom>
        </p:spPr>
        <p:txBody>
          <a:bodyPr vert="horz" wrap="square" lIns="0" tIns="0" rIns="0" bIns="0" rtlCol="0">
            <a:noAutofit/>
          </a:bodyPr>
          <a:lstStyle/>
          <a:p>
            <a:pPr marL="457200">
              <a:lnSpc>
                <a:spcPct val="100000"/>
              </a:lnSpc>
            </a:pPr>
            <a:r>
              <a:rPr sz="4400" spc="30" dirty="0" smtClean="0">
                <a:latin typeface="Arial"/>
                <a:cs typeface="Arial"/>
              </a:rPr>
              <a:t>M</a:t>
            </a:r>
            <a:r>
              <a:rPr sz="4400" spc="-50" dirty="0" smtClean="0">
                <a:latin typeface="Arial"/>
                <a:cs typeface="Arial"/>
              </a:rPr>
              <a:t>u</a:t>
            </a:r>
            <a:r>
              <a:rPr sz="4400" spc="20" dirty="0" smtClean="0">
                <a:latin typeface="Arial"/>
                <a:cs typeface="Arial"/>
              </a:rPr>
              <a:t>l</a:t>
            </a:r>
            <a:r>
              <a:rPr sz="4400" spc="-40" dirty="0" smtClean="0">
                <a:latin typeface="Arial"/>
                <a:cs typeface="Arial"/>
              </a:rPr>
              <a:t>t</a:t>
            </a:r>
            <a:r>
              <a:rPr sz="4400" spc="20" dirty="0" smtClean="0">
                <a:latin typeface="Arial"/>
                <a:cs typeface="Arial"/>
              </a:rPr>
              <a:t>i</a:t>
            </a:r>
            <a:r>
              <a:rPr sz="4400" spc="30" dirty="0" smtClean="0">
                <a:latin typeface="Arial"/>
                <a:cs typeface="Arial"/>
              </a:rPr>
              <a:t>-</a:t>
            </a:r>
            <a:r>
              <a:rPr sz="4400" spc="-35" dirty="0" smtClean="0">
                <a:latin typeface="Arial"/>
                <a:cs typeface="Arial"/>
              </a:rPr>
              <a:t>A</a:t>
            </a:r>
            <a:r>
              <a:rPr sz="4400" spc="35" dirty="0" smtClean="0">
                <a:latin typeface="Arial"/>
                <a:cs typeface="Arial"/>
              </a:rPr>
              <a:t>rm</a:t>
            </a:r>
            <a:r>
              <a:rPr sz="4400" spc="-50" dirty="0" smtClean="0">
                <a:latin typeface="Arial"/>
                <a:cs typeface="Arial"/>
              </a:rPr>
              <a:t>e</a:t>
            </a:r>
            <a:r>
              <a:rPr sz="4400" spc="0" dirty="0" smtClean="0">
                <a:latin typeface="Arial"/>
                <a:cs typeface="Arial"/>
              </a:rPr>
              <a:t>d</a:t>
            </a:r>
            <a:r>
              <a:rPr sz="4400" spc="-75" dirty="0" smtClean="0">
                <a:latin typeface="Arial"/>
                <a:cs typeface="Arial"/>
              </a:rPr>
              <a:t> </a:t>
            </a:r>
            <a:r>
              <a:rPr sz="4400" spc="-35" dirty="0" smtClean="0">
                <a:latin typeface="Arial"/>
                <a:cs typeface="Arial"/>
              </a:rPr>
              <a:t>B</a:t>
            </a:r>
            <a:r>
              <a:rPr sz="4400" spc="-50" dirty="0" smtClean="0">
                <a:latin typeface="Arial"/>
                <a:cs typeface="Arial"/>
              </a:rPr>
              <a:t>and</a:t>
            </a:r>
            <a:r>
              <a:rPr sz="4400" spc="20" dirty="0" smtClean="0">
                <a:latin typeface="Arial"/>
                <a:cs typeface="Arial"/>
              </a:rPr>
              <a:t>i</a:t>
            </a:r>
            <a:r>
              <a:rPr sz="4400" spc="-15" dirty="0" smtClean="0">
                <a:latin typeface="Arial"/>
                <a:cs typeface="Arial"/>
              </a:rPr>
              <a:t>t</a:t>
            </a:r>
            <a:r>
              <a:rPr sz="4400" spc="254" dirty="0" smtClean="0">
                <a:latin typeface="Arial"/>
                <a:cs typeface="Arial"/>
              </a:rPr>
              <a:t> </a:t>
            </a:r>
            <a:r>
              <a:rPr sz="4400" spc="-35" dirty="0" smtClean="0">
                <a:latin typeface="Arial"/>
                <a:cs typeface="Arial"/>
              </a:rPr>
              <a:t>P</a:t>
            </a:r>
            <a:r>
              <a:rPr sz="4400" spc="35" dirty="0" smtClean="0">
                <a:latin typeface="Arial"/>
                <a:cs typeface="Arial"/>
              </a:rPr>
              <a:t>r</a:t>
            </a:r>
            <a:r>
              <a:rPr sz="4400" spc="-50" dirty="0" smtClean="0">
                <a:latin typeface="Arial"/>
                <a:cs typeface="Arial"/>
              </a:rPr>
              <a:t>ob</a:t>
            </a:r>
            <a:r>
              <a:rPr sz="4400" spc="20" dirty="0" smtClean="0">
                <a:latin typeface="Arial"/>
                <a:cs typeface="Arial"/>
              </a:rPr>
              <a:t>l</a:t>
            </a:r>
            <a:r>
              <a:rPr sz="4400" spc="-50" dirty="0" smtClean="0">
                <a:latin typeface="Arial"/>
                <a:cs typeface="Arial"/>
              </a:rPr>
              <a:t>e</a:t>
            </a:r>
            <a:r>
              <a:rPr sz="4400" spc="0" dirty="0" smtClean="0">
                <a:latin typeface="Arial"/>
                <a:cs typeface="Arial"/>
              </a:rPr>
              <a:t>m</a:t>
            </a:r>
            <a:endParaRPr sz="4400" dirty="0">
              <a:latin typeface="Arial"/>
              <a:cs typeface="Arial"/>
            </a:endParaRPr>
          </a:p>
        </p:txBody>
      </p:sp>
      <p:sp>
        <p:nvSpPr>
          <p:cNvPr id="5" name="object 5"/>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59</a:t>
            </a:fld>
            <a:endParaRPr sz="1200">
              <a:latin typeface="Arial"/>
              <a:cs typeface="Arial"/>
            </a:endParaRPr>
          </a:p>
        </p:txBody>
      </p:sp>
      <p:sp>
        <p:nvSpPr>
          <p:cNvPr id="3" name="object 3"/>
          <p:cNvSpPr/>
          <p:nvPr/>
        </p:nvSpPr>
        <p:spPr>
          <a:xfrm>
            <a:off x="457200" y="1168400"/>
            <a:ext cx="7937500" cy="1841500"/>
          </a:xfrm>
          <a:prstGeom prst="rect">
            <a:avLst/>
          </a:prstGeom>
          <a:blipFill>
            <a:blip r:embed="rId4" cstate="print"/>
            <a:stretch>
              <a:fillRect/>
            </a:stretch>
          </a:blipFill>
        </p:spPr>
        <p:txBody>
          <a:bodyPr wrap="square" lIns="0" tIns="0" rIns="0" bIns="0" rtlCol="0">
            <a:noAutofit/>
          </a:bodyPr>
          <a:lstStyle/>
          <a:p>
            <a:endParaRPr/>
          </a:p>
        </p:txBody>
      </p:sp>
      <p:sp>
        <p:nvSpPr>
          <p:cNvPr id="4" name="object 4"/>
          <p:cNvSpPr txBox="1"/>
          <p:nvPr/>
        </p:nvSpPr>
        <p:spPr>
          <a:xfrm>
            <a:off x="535940" y="2869210"/>
            <a:ext cx="8227060" cy="2998190"/>
          </a:xfrm>
          <a:prstGeom prst="rect">
            <a:avLst/>
          </a:prstGeom>
        </p:spPr>
        <p:txBody>
          <a:bodyPr vert="horz" wrap="square" lIns="0" tIns="0" rIns="0" bIns="0" rtlCol="0">
            <a:noAutofit/>
          </a:bodyPr>
          <a:lstStyle/>
          <a:p>
            <a:pPr marL="469900" indent="-457200">
              <a:lnSpc>
                <a:spcPct val="100000"/>
              </a:lnSpc>
              <a:buFont typeface="Wingdings" panose="05000000000000000000" pitchFamily="2" charset="2"/>
              <a:buChar char="Ø"/>
              <a:tabLst>
                <a:tab pos="354965" algn="l"/>
              </a:tabLst>
            </a:pPr>
            <a:r>
              <a:rPr sz="3200" spc="-60" dirty="0" smtClean="0">
                <a:latin typeface="Arial"/>
                <a:cs typeface="Arial"/>
              </a:rPr>
              <a:t>A</a:t>
            </a:r>
            <a:r>
              <a:rPr sz="3200" spc="0" dirty="0" smtClean="0">
                <a:latin typeface="Arial"/>
                <a:cs typeface="Arial"/>
              </a:rPr>
              <a:t>ss</a:t>
            </a:r>
            <a:r>
              <a:rPr sz="3200" spc="20" dirty="0" smtClean="0">
                <a:latin typeface="Arial"/>
                <a:cs typeface="Arial"/>
              </a:rPr>
              <a:t>u</a:t>
            </a:r>
            <a:r>
              <a:rPr sz="3200" spc="30" dirty="0" smtClean="0">
                <a:latin typeface="Arial"/>
                <a:cs typeface="Arial"/>
              </a:rPr>
              <a:t>m</a:t>
            </a:r>
            <a:r>
              <a:rPr sz="3200" spc="20" dirty="0" smtClean="0">
                <a:latin typeface="Arial"/>
                <a:cs typeface="Arial"/>
              </a:rPr>
              <a:t>p</a:t>
            </a:r>
            <a:r>
              <a:rPr sz="3200" spc="0" dirty="0" smtClean="0">
                <a:latin typeface="Arial"/>
                <a:cs typeface="Arial"/>
              </a:rPr>
              <a:t>t</a:t>
            </a:r>
            <a:r>
              <a:rPr sz="3200" spc="-15" dirty="0" smtClean="0">
                <a:latin typeface="Arial"/>
                <a:cs typeface="Arial"/>
              </a:rPr>
              <a:t>i</a:t>
            </a:r>
            <a:r>
              <a:rPr sz="3200" spc="20" dirty="0" smtClean="0">
                <a:latin typeface="Arial"/>
                <a:cs typeface="Arial"/>
              </a:rPr>
              <a:t>on</a:t>
            </a:r>
            <a:r>
              <a:rPr sz="3200" spc="0" dirty="0" smtClean="0">
                <a:latin typeface="Arial"/>
                <a:cs typeface="Arial"/>
              </a:rPr>
              <a:t>s</a:t>
            </a:r>
            <a:endParaRPr sz="3200" dirty="0">
              <a:latin typeface="Arial"/>
              <a:cs typeface="Arial"/>
            </a:endParaRPr>
          </a:p>
          <a:p>
            <a:pPr marL="171450" indent="-171450">
              <a:lnSpc>
                <a:spcPts val="650"/>
              </a:lnSpc>
              <a:spcBef>
                <a:spcPts val="10"/>
              </a:spcBef>
              <a:buFont typeface="Wingdings" panose="05000000000000000000" pitchFamily="2" charset="2"/>
              <a:buChar char="Ø"/>
            </a:pPr>
            <a:endParaRPr sz="650" dirty="0"/>
          </a:p>
          <a:p>
            <a:pPr marL="927100" lvl="1" indent="-457200">
              <a:lnSpc>
                <a:spcPct val="100000"/>
              </a:lnSpc>
              <a:buFont typeface="Wingdings" panose="05000000000000000000" pitchFamily="2" charset="2"/>
              <a:buChar char="Ø"/>
              <a:tabLst>
                <a:tab pos="762000" algn="l"/>
              </a:tabLst>
            </a:pPr>
            <a:r>
              <a:rPr sz="2800" spc="-25" dirty="0" smtClean="0">
                <a:latin typeface="Arial"/>
                <a:cs typeface="Arial"/>
              </a:rPr>
              <a:t>C</a:t>
            </a:r>
            <a:r>
              <a:rPr sz="2800" spc="40" dirty="0" smtClean="0">
                <a:latin typeface="Arial"/>
                <a:cs typeface="Arial"/>
              </a:rPr>
              <a:t>ho</a:t>
            </a:r>
            <a:r>
              <a:rPr sz="2800" spc="-25" dirty="0" smtClean="0">
                <a:latin typeface="Arial"/>
                <a:cs typeface="Arial"/>
              </a:rPr>
              <a:t>i</a:t>
            </a:r>
            <a:r>
              <a:rPr sz="2800" spc="0" dirty="0" smtClean="0">
                <a:latin typeface="Arial"/>
                <a:cs typeface="Arial"/>
              </a:rPr>
              <a:t>ce</a:t>
            </a:r>
            <a:r>
              <a:rPr sz="2800" spc="-40" dirty="0" smtClean="0">
                <a:latin typeface="Arial"/>
                <a:cs typeface="Arial"/>
              </a:rPr>
              <a:t> </a:t>
            </a:r>
            <a:r>
              <a:rPr sz="2800" spc="40" dirty="0" smtClean="0">
                <a:latin typeface="Arial"/>
                <a:cs typeface="Arial"/>
              </a:rPr>
              <a:t>o</a:t>
            </a:r>
            <a:r>
              <a:rPr sz="2800" spc="-10" dirty="0" smtClean="0">
                <a:latin typeface="Arial"/>
                <a:cs typeface="Arial"/>
              </a:rPr>
              <a:t>f</a:t>
            </a:r>
            <a:r>
              <a:rPr sz="2800" spc="-60" dirty="0" smtClean="0">
                <a:latin typeface="Arial"/>
                <a:cs typeface="Arial"/>
              </a:rPr>
              <a:t> </a:t>
            </a:r>
            <a:r>
              <a:rPr sz="2800" spc="0" dirty="0" smtClean="0">
                <a:latin typeface="Arial"/>
                <a:cs typeface="Arial"/>
              </a:rPr>
              <a:t>s</a:t>
            </a:r>
            <a:r>
              <a:rPr sz="2800" spc="40" dirty="0" smtClean="0">
                <a:latin typeface="Arial"/>
                <a:cs typeface="Arial"/>
              </a:rPr>
              <a:t>e</a:t>
            </a:r>
            <a:r>
              <a:rPr sz="2800" spc="0" dirty="0" smtClean="0">
                <a:latin typeface="Arial"/>
                <a:cs typeface="Arial"/>
              </a:rPr>
              <a:t>v</a:t>
            </a:r>
            <a:r>
              <a:rPr sz="2800" spc="40" dirty="0" smtClean="0">
                <a:latin typeface="Arial"/>
                <a:cs typeface="Arial"/>
              </a:rPr>
              <a:t>e</a:t>
            </a:r>
            <a:r>
              <a:rPr sz="2800" spc="-35" dirty="0" smtClean="0">
                <a:latin typeface="Arial"/>
                <a:cs typeface="Arial"/>
              </a:rPr>
              <a:t>r</a:t>
            </a:r>
            <a:r>
              <a:rPr sz="2800" spc="40" dirty="0" smtClean="0">
                <a:latin typeface="Arial"/>
                <a:cs typeface="Arial"/>
              </a:rPr>
              <a:t>a</a:t>
            </a:r>
            <a:r>
              <a:rPr sz="2800" spc="0" dirty="0" smtClean="0">
                <a:latin typeface="Arial"/>
                <a:cs typeface="Arial"/>
              </a:rPr>
              <a:t>l</a:t>
            </a:r>
            <a:r>
              <a:rPr sz="2800" spc="-5" dirty="0" smtClean="0">
                <a:latin typeface="Arial"/>
                <a:cs typeface="Arial"/>
              </a:rPr>
              <a:t> </a:t>
            </a:r>
            <a:r>
              <a:rPr sz="2800" spc="40" dirty="0" smtClean="0">
                <a:latin typeface="Arial"/>
                <a:cs typeface="Arial"/>
              </a:rPr>
              <a:t>a</a:t>
            </a:r>
            <a:r>
              <a:rPr sz="2800" spc="-35" dirty="0" smtClean="0">
                <a:latin typeface="Arial"/>
                <a:cs typeface="Arial"/>
              </a:rPr>
              <a:t>rm</a:t>
            </a:r>
            <a:r>
              <a:rPr sz="2800" spc="0" dirty="0" smtClean="0">
                <a:latin typeface="Arial"/>
                <a:cs typeface="Arial"/>
              </a:rPr>
              <a:t>s</a:t>
            </a:r>
            <a:endParaRPr sz="2800" dirty="0">
              <a:latin typeface="Arial"/>
              <a:cs typeface="Arial"/>
            </a:endParaRPr>
          </a:p>
          <a:p>
            <a:pPr marL="628650" lvl="1" indent="-171450">
              <a:lnSpc>
                <a:spcPts val="700"/>
              </a:lnSpc>
              <a:spcBef>
                <a:spcPts val="40"/>
              </a:spcBef>
              <a:buFont typeface="Wingdings" panose="05000000000000000000" pitchFamily="2" charset="2"/>
              <a:buChar char="Ø"/>
            </a:pPr>
            <a:endParaRPr sz="700" dirty="0"/>
          </a:p>
          <a:p>
            <a:pPr marL="927100" lvl="1" indent="-457200">
              <a:lnSpc>
                <a:spcPct val="100000"/>
              </a:lnSpc>
              <a:buFont typeface="Wingdings" panose="05000000000000000000" pitchFamily="2" charset="2"/>
              <a:buChar char="Ø"/>
              <a:tabLst>
                <a:tab pos="762000" algn="l"/>
              </a:tabLst>
            </a:pPr>
            <a:r>
              <a:rPr sz="2800" spc="10" dirty="0" smtClean="0">
                <a:latin typeface="Arial"/>
                <a:cs typeface="Arial"/>
              </a:rPr>
              <a:t>E</a:t>
            </a:r>
            <a:r>
              <a:rPr sz="2800" spc="40" dirty="0" smtClean="0">
                <a:latin typeface="Arial"/>
                <a:cs typeface="Arial"/>
              </a:rPr>
              <a:t>a</a:t>
            </a:r>
            <a:r>
              <a:rPr sz="2800" spc="0" dirty="0" smtClean="0">
                <a:latin typeface="Arial"/>
                <a:cs typeface="Arial"/>
              </a:rPr>
              <a:t>ch</a:t>
            </a:r>
            <a:r>
              <a:rPr sz="2800" spc="-40" dirty="0" smtClean="0">
                <a:latin typeface="Arial"/>
                <a:cs typeface="Arial"/>
              </a:rPr>
              <a:t> </a:t>
            </a:r>
            <a:r>
              <a:rPr sz="2800" spc="40" dirty="0" smtClean="0">
                <a:latin typeface="Arial"/>
                <a:cs typeface="Arial"/>
              </a:rPr>
              <a:t>a</a:t>
            </a:r>
            <a:r>
              <a:rPr sz="2800" spc="-35" dirty="0" smtClean="0">
                <a:latin typeface="Arial"/>
                <a:cs typeface="Arial"/>
              </a:rPr>
              <a:t>r</a:t>
            </a:r>
            <a:r>
              <a:rPr sz="2800" spc="0" dirty="0" smtClean="0">
                <a:latin typeface="Arial"/>
                <a:cs typeface="Arial"/>
              </a:rPr>
              <a:t>m</a:t>
            </a:r>
            <a:r>
              <a:rPr sz="2800" spc="-15" dirty="0" smtClean="0">
                <a:latin typeface="Arial"/>
                <a:cs typeface="Arial"/>
              </a:rPr>
              <a:t> </a:t>
            </a:r>
            <a:r>
              <a:rPr sz="2800" spc="40" dirty="0" smtClean="0">
                <a:latin typeface="Arial"/>
                <a:cs typeface="Arial"/>
              </a:rPr>
              <a:t>pu</a:t>
            </a:r>
            <a:r>
              <a:rPr sz="2800" spc="-25" dirty="0" smtClean="0">
                <a:latin typeface="Arial"/>
                <a:cs typeface="Arial"/>
              </a:rPr>
              <a:t>l</a:t>
            </a:r>
            <a:r>
              <a:rPr sz="2800" spc="0" dirty="0" smtClean="0">
                <a:latin typeface="Arial"/>
                <a:cs typeface="Arial"/>
              </a:rPr>
              <a:t>l</a:t>
            </a:r>
            <a:r>
              <a:rPr sz="2800" spc="-105" dirty="0" smtClean="0">
                <a:latin typeface="Arial"/>
                <a:cs typeface="Arial"/>
              </a:rPr>
              <a:t> </a:t>
            </a:r>
            <a:r>
              <a:rPr sz="2800" spc="-25" dirty="0" smtClean="0">
                <a:latin typeface="Arial"/>
                <a:cs typeface="Arial"/>
              </a:rPr>
              <a:t>i</a:t>
            </a:r>
            <a:r>
              <a:rPr sz="2800" spc="0" dirty="0" smtClean="0">
                <a:latin typeface="Arial"/>
                <a:cs typeface="Arial"/>
              </a:rPr>
              <a:t>s</a:t>
            </a:r>
            <a:r>
              <a:rPr sz="2800" spc="20" dirty="0" smtClean="0">
                <a:latin typeface="Arial"/>
                <a:cs typeface="Arial"/>
              </a:rPr>
              <a:t> </a:t>
            </a:r>
            <a:r>
              <a:rPr sz="2800" spc="-25" dirty="0" smtClean="0">
                <a:latin typeface="Arial"/>
                <a:cs typeface="Arial"/>
              </a:rPr>
              <a:t>i</a:t>
            </a:r>
            <a:r>
              <a:rPr sz="2800" spc="40" dirty="0" smtClean="0">
                <a:latin typeface="Arial"/>
                <a:cs typeface="Arial"/>
              </a:rPr>
              <a:t>ndependen</a:t>
            </a:r>
            <a:r>
              <a:rPr sz="2800" spc="-10" dirty="0" smtClean="0">
                <a:latin typeface="Arial"/>
                <a:cs typeface="Arial"/>
              </a:rPr>
              <a:t>t</a:t>
            </a:r>
            <a:r>
              <a:rPr sz="2800" spc="-260" dirty="0" smtClean="0">
                <a:latin typeface="Arial"/>
                <a:cs typeface="Arial"/>
              </a:rPr>
              <a:t> </a:t>
            </a:r>
            <a:r>
              <a:rPr sz="2800" spc="40" dirty="0" smtClean="0">
                <a:latin typeface="Arial"/>
                <a:cs typeface="Arial"/>
              </a:rPr>
              <a:t>o</a:t>
            </a:r>
            <a:r>
              <a:rPr sz="2800" spc="-10" dirty="0" smtClean="0">
                <a:latin typeface="Arial"/>
                <a:cs typeface="Arial"/>
              </a:rPr>
              <a:t>f</a:t>
            </a:r>
            <a:r>
              <a:rPr sz="2800" spc="-60" dirty="0" smtClean="0">
                <a:latin typeface="Arial"/>
                <a:cs typeface="Arial"/>
              </a:rPr>
              <a:t> </a:t>
            </a:r>
            <a:r>
              <a:rPr sz="2800" spc="40" dirty="0" smtClean="0">
                <a:latin typeface="Arial"/>
                <a:cs typeface="Arial"/>
              </a:rPr>
              <a:t>o</a:t>
            </a:r>
            <a:r>
              <a:rPr sz="2800" spc="10" dirty="0" smtClean="0">
                <a:latin typeface="Arial"/>
                <a:cs typeface="Arial"/>
              </a:rPr>
              <a:t>t</a:t>
            </a:r>
            <a:r>
              <a:rPr sz="2800" spc="40" dirty="0" smtClean="0">
                <a:latin typeface="Arial"/>
                <a:cs typeface="Arial"/>
              </a:rPr>
              <a:t>he</a:t>
            </a:r>
            <a:r>
              <a:rPr sz="2800" spc="0" dirty="0" smtClean="0">
                <a:latin typeface="Arial"/>
                <a:cs typeface="Arial"/>
              </a:rPr>
              <a:t>r</a:t>
            </a:r>
            <a:r>
              <a:rPr sz="2800" spc="-114" dirty="0" smtClean="0">
                <a:latin typeface="Arial"/>
                <a:cs typeface="Arial"/>
              </a:rPr>
              <a:t> </a:t>
            </a:r>
            <a:r>
              <a:rPr sz="2800" spc="40" dirty="0" smtClean="0">
                <a:latin typeface="Arial"/>
                <a:cs typeface="Arial"/>
              </a:rPr>
              <a:t>pu</a:t>
            </a:r>
            <a:r>
              <a:rPr sz="2800" spc="-25" dirty="0" smtClean="0">
                <a:latin typeface="Arial"/>
                <a:cs typeface="Arial"/>
              </a:rPr>
              <a:t>ll</a:t>
            </a:r>
            <a:r>
              <a:rPr sz="2800" spc="0" dirty="0" smtClean="0">
                <a:latin typeface="Arial"/>
                <a:cs typeface="Arial"/>
              </a:rPr>
              <a:t>s</a:t>
            </a:r>
            <a:endParaRPr sz="2800" dirty="0">
              <a:latin typeface="Arial"/>
              <a:cs typeface="Arial"/>
            </a:endParaRPr>
          </a:p>
          <a:p>
            <a:pPr marL="628650" lvl="1" indent="-171450">
              <a:lnSpc>
                <a:spcPts val="600"/>
              </a:lnSpc>
              <a:spcBef>
                <a:spcPts val="40"/>
              </a:spcBef>
              <a:buFont typeface="Wingdings" panose="05000000000000000000" pitchFamily="2" charset="2"/>
              <a:buChar char="Ø"/>
            </a:pPr>
            <a:endParaRPr sz="600" dirty="0"/>
          </a:p>
          <a:p>
            <a:pPr marL="927100" lvl="1" indent="-457200">
              <a:lnSpc>
                <a:spcPct val="100000"/>
              </a:lnSpc>
              <a:buFont typeface="Wingdings" panose="05000000000000000000" pitchFamily="2" charset="2"/>
              <a:buChar char="Ø"/>
              <a:tabLst>
                <a:tab pos="762000" algn="l"/>
              </a:tabLst>
            </a:pPr>
            <a:r>
              <a:rPr sz="2800" spc="10" dirty="0" smtClean="0">
                <a:latin typeface="Arial"/>
                <a:cs typeface="Arial"/>
              </a:rPr>
              <a:t>E</a:t>
            </a:r>
            <a:r>
              <a:rPr sz="2800" spc="40" dirty="0" smtClean="0">
                <a:latin typeface="Arial"/>
                <a:cs typeface="Arial"/>
              </a:rPr>
              <a:t>a</a:t>
            </a:r>
            <a:r>
              <a:rPr sz="2800" spc="0" dirty="0" smtClean="0">
                <a:latin typeface="Arial"/>
                <a:cs typeface="Arial"/>
              </a:rPr>
              <a:t>ch</a:t>
            </a:r>
            <a:r>
              <a:rPr sz="2800" spc="-40" dirty="0" smtClean="0">
                <a:latin typeface="Arial"/>
                <a:cs typeface="Arial"/>
              </a:rPr>
              <a:t> </a:t>
            </a:r>
            <a:r>
              <a:rPr sz="2800" spc="40" dirty="0" smtClean="0">
                <a:latin typeface="Arial"/>
                <a:cs typeface="Arial"/>
              </a:rPr>
              <a:t>a</a:t>
            </a:r>
            <a:r>
              <a:rPr sz="2800" spc="-35" dirty="0" smtClean="0">
                <a:latin typeface="Arial"/>
                <a:cs typeface="Arial"/>
              </a:rPr>
              <a:t>r</a:t>
            </a:r>
            <a:r>
              <a:rPr sz="2800" spc="0" dirty="0" smtClean="0">
                <a:latin typeface="Arial"/>
                <a:cs typeface="Arial"/>
              </a:rPr>
              <a:t>m</a:t>
            </a:r>
            <a:r>
              <a:rPr sz="2800" spc="-15" dirty="0" smtClean="0">
                <a:latin typeface="Arial"/>
                <a:cs typeface="Arial"/>
              </a:rPr>
              <a:t> </a:t>
            </a:r>
            <a:r>
              <a:rPr sz="2800" spc="40" dirty="0" smtClean="0">
                <a:latin typeface="Arial"/>
                <a:cs typeface="Arial"/>
              </a:rPr>
              <a:t>ha</a:t>
            </a:r>
            <a:r>
              <a:rPr sz="2800" spc="0" dirty="0" smtClean="0">
                <a:latin typeface="Arial"/>
                <a:cs typeface="Arial"/>
              </a:rPr>
              <a:t>s</a:t>
            </a:r>
            <a:r>
              <a:rPr sz="2800" spc="-80" dirty="0" smtClean="0">
                <a:latin typeface="Arial"/>
                <a:cs typeface="Arial"/>
              </a:rPr>
              <a:t> </a:t>
            </a:r>
            <a:r>
              <a:rPr sz="2800" spc="10" dirty="0" smtClean="0">
                <a:latin typeface="Arial"/>
                <a:cs typeface="Arial"/>
              </a:rPr>
              <a:t>f</a:t>
            </a:r>
            <a:r>
              <a:rPr sz="2800" spc="-25" dirty="0" smtClean="0">
                <a:latin typeface="Arial"/>
                <a:cs typeface="Arial"/>
              </a:rPr>
              <a:t>i</a:t>
            </a:r>
            <a:r>
              <a:rPr sz="2800" spc="0" dirty="0" smtClean="0">
                <a:latin typeface="Arial"/>
                <a:cs typeface="Arial"/>
              </a:rPr>
              <a:t>x</a:t>
            </a:r>
            <a:r>
              <a:rPr sz="2800" spc="40" dirty="0" smtClean="0">
                <a:latin typeface="Arial"/>
                <a:cs typeface="Arial"/>
              </a:rPr>
              <a:t>ed</a:t>
            </a:r>
            <a:r>
              <a:rPr sz="2800" spc="-10" dirty="0" smtClean="0">
                <a:latin typeface="Arial"/>
                <a:cs typeface="Arial"/>
              </a:rPr>
              <a:t>,</a:t>
            </a:r>
            <a:r>
              <a:rPr sz="2800" spc="-60" dirty="0" smtClean="0">
                <a:latin typeface="Arial"/>
                <a:cs typeface="Arial"/>
              </a:rPr>
              <a:t> </a:t>
            </a:r>
            <a:r>
              <a:rPr sz="2800" spc="40" dirty="0" smtClean="0">
                <a:latin typeface="Arial"/>
                <a:cs typeface="Arial"/>
              </a:rPr>
              <a:t>un</a:t>
            </a:r>
            <a:r>
              <a:rPr sz="2800" spc="0" dirty="0" smtClean="0">
                <a:latin typeface="Arial"/>
                <a:cs typeface="Arial"/>
              </a:rPr>
              <a:t>k</a:t>
            </a:r>
            <a:r>
              <a:rPr sz="2800" spc="40" dirty="0" smtClean="0">
                <a:latin typeface="Arial"/>
                <a:cs typeface="Arial"/>
              </a:rPr>
              <a:t>no</a:t>
            </a:r>
            <a:r>
              <a:rPr sz="2800" spc="-25" dirty="0" smtClean="0">
                <a:latin typeface="Arial"/>
                <a:cs typeface="Arial"/>
              </a:rPr>
              <a:t>w</a:t>
            </a:r>
            <a:r>
              <a:rPr sz="2800" spc="0" dirty="0" smtClean="0">
                <a:latin typeface="Arial"/>
                <a:cs typeface="Arial"/>
              </a:rPr>
              <a:t>n</a:t>
            </a:r>
            <a:r>
              <a:rPr sz="2800" spc="-140" dirty="0" smtClean="0">
                <a:latin typeface="Arial"/>
                <a:cs typeface="Arial"/>
              </a:rPr>
              <a:t> </a:t>
            </a:r>
            <a:r>
              <a:rPr sz="2800" spc="40" dirty="0" smtClean="0">
                <a:latin typeface="Arial"/>
                <a:cs typeface="Arial"/>
              </a:rPr>
              <a:t>a</a:t>
            </a:r>
            <a:r>
              <a:rPr sz="2800" spc="0" dirty="0" smtClean="0">
                <a:latin typeface="Arial"/>
                <a:cs typeface="Arial"/>
              </a:rPr>
              <a:t>v</a:t>
            </a:r>
            <a:r>
              <a:rPr sz="2800" spc="40" dirty="0" smtClean="0">
                <a:latin typeface="Arial"/>
                <a:cs typeface="Arial"/>
              </a:rPr>
              <a:t>e</a:t>
            </a:r>
            <a:r>
              <a:rPr sz="2800" spc="-35" dirty="0" smtClean="0">
                <a:latin typeface="Arial"/>
                <a:cs typeface="Arial"/>
              </a:rPr>
              <a:t>r</a:t>
            </a:r>
            <a:r>
              <a:rPr sz="2800" spc="40" dirty="0" smtClean="0">
                <a:latin typeface="Arial"/>
                <a:cs typeface="Arial"/>
              </a:rPr>
              <a:t>ag</a:t>
            </a:r>
            <a:r>
              <a:rPr sz="2800" spc="0" dirty="0" smtClean="0">
                <a:latin typeface="Arial"/>
                <a:cs typeface="Arial"/>
              </a:rPr>
              <a:t>e</a:t>
            </a:r>
            <a:r>
              <a:rPr sz="2800" spc="-140" dirty="0" smtClean="0">
                <a:latin typeface="Arial"/>
                <a:cs typeface="Arial"/>
              </a:rPr>
              <a:t> </a:t>
            </a:r>
            <a:r>
              <a:rPr sz="2800" spc="40" dirty="0" smtClean="0">
                <a:latin typeface="Arial"/>
                <a:cs typeface="Arial"/>
              </a:rPr>
              <a:t>pa</a:t>
            </a:r>
            <a:r>
              <a:rPr sz="2800" spc="0" dirty="0" smtClean="0">
                <a:latin typeface="Arial"/>
                <a:cs typeface="Arial"/>
              </a:rPr>
              <a:t>y</a:t>
            </a:r>
            <a:r>
              <a:rPr sz="2800" spc="40" dirty="0" smtClean="0">
                <a:latin typeface="Arial"/>
                <a:cs typeface="Arial"/>
              </a:rPr>
              <a:t>o</a:t>
            </a:r>
            <a:r>
              <a:rPr sz="2800" spc="-90" dirty="0" smtClean="0">
                <a:latin typeface="Arial"/>
                <a:cs typeface="Arial"/>
              </a:rPr>
              <a:t>f</a:t>
            </a:r>
            <a:r>
              <a:rPr sz="2800" spc="-10" dirty="0" smtClean="0">
                <a:latin typeface="Arial"/>
                <a:cs typeface="Arial"/>
              </a:rPr>
              <a:t>f</a:t>
            </a:r>
            <a:endParaRPr sz="2800" dirty="0">
              <a:latin typeface="Arial"/>
              <a:cs typeface="Arial"/>
            </a:endParaRPr>
          </a:p>
          <a:p>
            <a:pPr marL="628650" lvl="1" indent="-171450">
              <a:lnSpc>
                <a:spcPts val="700"/>
              </a:lnSpc>
              <a:spcBef>
                <a:spcPts val="39"/>
              </a:spcBef>
              <a:buFont typeface="Wingdings" panose="05000000000000000000" pitchFamily="2" charset="2"/>
              <a:buChar char="Ø"/>
            </a:pPr>
            <a:endParaRPr sz="700" dirty="0"/>
          </a:p>
          <a:p>
            <a:pPr marL="469900" indent="-457200">
              <a:lnSpc>
                <a:spcPct val="100000"/>
              </a:lnSpc>
              <a:buFont typeface="Wingdings" panose="05000000000000000000" pitchFamily="2" charset="2"/>
              <a:buChar char="Ø"/>
              <a:tabLst>
                <a:tab pos="354965" algn="l"/>
              </a:tabLst>
            </a:pPr>
            <a:r>
              <a:rPr sz="3200" spc="-60" dirty="0" smtClean="0">
                <a:latin typeface="Arial"/>
                <a:cs typeface="Arial"/>
              </a:rPr>
              <a:t>W</a:t>
            </a:r>
            <a:r>
              <a:rPr sz="3200" spc="20" dirty="0" smtClean="0">
                <a:latin typeface="Arial"/>
                <a:cs typeface="Arial"/>
              </a:rPr>
              <a:t>h</a:t>
            </a:r>
            <a:r>
              <a:rPr sz="3200" spc="-15" dirty="0" smtClean="0">
                <a:latin typeface="Arial"/>
                <a:cs typeface="Arial"/>
              </a:rPr>
              <a:t>i</a:t>
            </a:r>
            <a:r>
              <a:rPr sz="3200" spc="0" dirty="0" smtClean="0">
                <a:latin typeface="Arial"/>
                <a:cs typeface="Arial"/>
              </a:rPr>
              <a:t>ch</a:t>
            </a:r>
            <a:r>
              <a:rPr sz="3200" spc="30" dirty="0" smtClean="0">
                <a:latin typeface="Arial"/>
                <a:cs typeface="Arial"/>
              </a:rPr>
              <a:t> </a:t>
            </a:r>
            <a:r>
              <a:rPr sz="3200" spc="20" dirty="0" smtClean="0">
                <a:latin typeface="Arial"/>
                <a:cs typeface="Arial"/>
              </a:rPr>
              <a:t>a</a:t>
            </a:r>
            <a:r>
              <a:rPr sz="3200" spc="30" dirty="0" smtClean="0">
                <a:latin typeface="Arial"/>
                <a:cs typeface="Arial"/>
              </a:rPr>
              <a:t>r</a:t>
            </a:r>
            <a:r>
              <a:rPr sz="3200" spc="0" dirty="0" smtClean="0">
                <a:latin typeface="Arial"/>
                <a:cs typeface="Arial"/>
              </a:rPr>
              <a:t>m</a:t>
            </a:r>
            <a:r>
              <a:rPr sz="3200" spc="-55" dirty="0" smtClean="0">
                <a:latin typeface="Arial"/>
                <a:cs typeface="Arial"/>
              </a:rPr>
              <a:t> </a:t>
            </a:r>
            <a:r>
              <a:rPr sz="3200" spc="20" dirty="0" smtClean="0">
                <a:latin typeface="Arial"/>
                <a:cs typeface="Arial"/>
              </a:rPr>
              <a:t>ha</a:t>
            </a:r>
            <a:r>
              <a:rPr sz="3200" spc="0" dirty="0" smtClean="0">
                <a:latin typeface="Arial"/>
                <a:cs typeface="Arial"/>
              </a:rPr>
              <a:t>s</a:t>
            </a:r>
            <a:r>
              <a:rPr sz="3200" spc="-90" dirty="0" smtClean="0">
                <a:latin typeface="Arial"/>
                <a:cs typeface="Arial"/>
              </a:rPr>
              <a:t> </a:t>
            </a:r>
            <a:r>
              <a:rPr sz="3200" spc="0" dirty="0" smtClean="0">
                <a:latin typeface="Arial"/>
                <a:cs typeface="Arial"/>
              </a:rPr>
              <a:t>t</a:t>
            </a:r>
            <a:r>
              <a:rPr sz="3200" spc="20" dirty="0" smtClean="0">
                <a:latin typeface="Arial"/>
                <a:cs typeface="Arial"/>
              </a:rPr>
              <a:t>h</a:t>
            </a:r>
            <a:r>
              <a:rPr sz="3200" spc="0" dirty="0" smtClean="0">
                <a:latin typeface="Arial"/>
                <a:cs typeface="Arial"/>
              </a:rPr>
              <a:t>e</a:t>
            </a:r>
            <a:r>
              <a:rPr sz="3200" spc="-70" dirty="0" smtClean="0">
                <a:latin typeface="Arial"/>
                <a:cs typeface="Arial"/>
              </a:rPr>
              <a:t> </a:t>
            </a:r>
            <a:r>
              <a:rPr sz="3200" spc="20" dirty="0" smtClean="0">
                <a:latin typeface="Arial"/>
                <a:cs typeface="Arial"/>
              </a:rPr>
              <a:t>be</a:t>
            </a:r>
            <a:r>
              <a:rPr sz="3200" spc="-15" dirty="0" smtClean="0">
                <a:latin typeface="Arial"/>
                <a:cs typeface="Arial"/>
              </a:rPr>
              <a:t>st</a:t>
            </a:r>
            <a:r>
              <a:rPr sz="3200" spc="20" dirty="0" smtClean="0">
                <a:latin typeface="Arial"/>
                <a:cs typeface="Arial"/>
              </a:rPr>
              <a:t> a</a:t>
            </a:r>
            <a:r>
              <a:rPr sz="3200" spc="0" dirty="0" smtClean="0">
                <a:latin typeface="Arial"/>
                <a:cs typeface="Arial"/>
              </a:rPr>
              <a:t>v</a:t>
            </a:r>
            <a:r>
              <a:rPr sz="3200" spc="20" dirty="0" smtClean="0">
                <a:latin typeface="Arial"/>
                <a:cs typeface="Arial"/>
              </a:rPr>
              <a:t>e</a:t>
            </a:r>
            <a:r>
              <a:rPr sz="3200" spc="30" dirty="0" smtClean="0">
                <a:latin typeface="Arial"/>
                <a:cs typeface="Arial"/>
              </a:rPr>
              <a:t>r</a:t>
            </a:r>
            <a:r>
              <a:rPr sz="3200" spc="20" dirty="0" smtClean="0">
                <a:latin typeface="Arial"/>
                <a:cs typeface="Arial"/>
              </a:rPr>
              <a:t>ag</a:t>
            </a:r>
            <a:r>
              <a:rPr sz="3200" spc="0" dirty="0" smtClean="0">
                <a:latin typeface="Arial"/>
                <a:cs typeface="Arial"/>
              </a:rPr>
              <a:t>e</a:t>
            </a:r>
            <a:r>
              <a:rPr sz="3200" spc="-170" dirty="0" smtClean="0">
                <a:latin typeface="Arial"/>
                <a:cs typeface="Arial"/>
              </a:rPr>
              <a:t> </a:t>
            </a:r>
            <a:r>
              <a:rPr sz="3200" spc="20" dirty="0" smtClean="0">
                <a:latin typeface="Arial"/>
                <a:cs typeface="Arial"/>
              </a:rPr>
              <a:t>pa</a:t>
            </a:r>
            <a:r>
              <a:rPr sz="3200" spc="0" dirty="0" smtClean="0">
                <a:latin typeface="Arial"/>
                <a:cs typeface="Arial"/>
              </a:rPr>
              <a:t>y</a:t>
            </a:r>
            <a:r>
              <a:rPr sz="3200" spc="20" dirty="0" smtClean="0">
                <a:latin typeface="Arial"/>
                <a:cs typeface="Arial"/>
              </a:rPr>
              <a:t>o</a:t>
            </a:r>
            <a:r>
              <a:rPr sz="3200" spc="-100" dirty="0" smtClean="0">
                <a:latin typeface="Arial"/>
                <a:cs typeface="Arial"/>
              </a:rPr>
              <a:t>f</a:t>
            </a:r>
            <a:r>
              <a:rPr sz="3200" spc="0" dirty="0" smtClean="0">
                <a:latin typeface="Arial"/>
                <a:cs typeface="Arial"/>
              </a:rPr>
              <a:t>f?</a:t>
            </a:r>
            <a:endParaRPr sz="3200" dirty="0">
              <a:latin typeface="Arial"/>
              <a:cs typeface="Arial"/>
            </a:endParaRPr>
          </a:p>
        </p:txBody>
      </p:sp>
      <p:pic>
        <p:nvPicPr>
          <p:cNvPr id="6"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32"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964565">
              <a:lnSpc>
                <a:spcPct val="100000"/>
              </a:lnSpc>
            </a:pPr>
            <a:r>
              <a:rPr sz="4400" spc="0" dirty="0" smtClean="0">
                <a:latin typeface="Arial"/>
                <a:cs typeface="Arial"/>
              </a:rPr>
              <a:t>W</a:t>
            </a:r>
            <a:r>
              <a:rPr sz="4400" spc="-50" dirty="0" smtClean="0">
                <a:latin typeface="Arial"/>
                <a:cs typeface="Arial"/>
              </a:rPr>
              <a:t>h</a:t>
            </a:r>
            <a:r>
              <a:rPr sz="4400" spc="0" dirty="0" smtClean="0">
                <a:latin typeface="Arial"/>
                <a:cs typeface="Arial"/>
              </a:rPr>
              <a:t>y</a:t>
            </a:r>
            <a:r>
              <a:rPr sz="4400" spc="-25" dirty="0" smtClean="0">
                <a:latin typeface="Arial"/>
                <a:cs typeface="Arial"/>
              </a:rPr>
              <a:t> </a:t>
            </a:r>
            <a:r>
              <a:rPr sz="4400" spc="20" dirty="0" smtClean="0">
                <a:latin typeface="Arial"/>
                <a:cs typeface="Arial"/>
              </a:rPr>
              <a:t>i</a:t>
            </a:r>
            <a:r>
              <a:rPr sz="4400" spc="0" dirty="0" smtClean="0">
                <a:latin typeface="Arial"/>
                <a:cs typeface="Arial"/>
              </a:rPr>
              <a:t>s</a:t>
            </a:r>
            <a:r>
              <a:rPr sz="4400" spc="-25" dirty="0" smtClean="0">
                <a:latin typeface="Arial"/>
                <a:cs typeface="Arial"/>
              </a:rPr>
              <a:t> </a:t>
            </a:r>
            <a:r>
              <a:rPr sz="4400" spc="-60" dirty="0" smtClean="0">
                <a:latin typeface="Arial"/>
                <a:cs typeface="Arial"/>
              </a:rPr>
              <a:t>G</a:t>
            </a:r>
            <a:r>
              <a:rPr sz="4400" spc="0" dirty="0" smtClean="0">
                <a:latin typeface="Arial"/>
                <a:cs typeface="Arial"/>
              </a:rPr>
              <a:t>o</a:t>
            </a:r>
            <a:r>
              <a:rPr sz="4400" spc="30" dirty="0" smtClean="0">
                <a:latin typeface="Arial"/>
                <a:cs typeface="Arial"/>
              </a:rPr>
              <a:t> </a:t>
            </a:r>
            <a:r>
              <a:rPr sz="4400" spc="20" dirty="0" smtClean="0">
                <a:latin typeface="Arial"/>
                <a:cs typeface="Arial"/>
              </a:rPr>
              <a:t>C</a:t>
            </a:r>
            <a:r>
              <a:rPr sz="4400" spc="-50" dirty="0" smtClean="0">
                <a:latin typeface="Arial"/>
                <a:cs typeface="Arial"/>
              </a:rPr>
              <a:t>ha</a:t>
            </a:r>
            <a:r>
              <a:rPr sz="4400" spc="20" dirty="0" smtClean="0">
                <a:latin typeface="Arial"/>
                <a:cs typeface="Arial"/>
              </a:rPr>
              <a:t>ll</a:t>
            </a:r>
            <a:r>
              <a:rPr sz="4400" spc="-50" dirty="0" smtClean="0">
                <a:latin typeface="Arial"/>
                <a:cs typeface="Arial"/>
              </a:rPr>
              <a:t>eng</a:t>
            </a:r>
            <a:r>
              <a:rPr sz="4400" spc="20" dirty="0" smtClean="0">
                <a:latin typeface="Arial"/>
                <a:cs typeface="Arial"/>
              </a:rPr>
              <a:t>i</a:t>
            </a:r>
            <a:r>
              <a:rPr sz="4400" spc="-50" dirty="0" smtClean="0">
                <a:latin typeface="Arial"/>
                <a:cs typeface="Arial"/>
              </a:rPr>
              <a:t>ng</a:t>
            </a:r>
            <a:r>
              <a:rPr sz="4400" spc="0" dirty="0" smtClean="0">
                <a:latin typeface="Arial"/>
                <a:cs typeface="Arial"/>
              </a:rPr>
              <a:t>?</a:t>
            </a:r>
            <a:endParaRPr sz="4400">
              <a:latin typeface="Arial"/>
              <a:cs typeface="Arial"/>
            </a:endParaRPr>
          </a:p>
        </p:txBody>
      </p:sp>
      <p:sp>
        <p:nvSpPr>
          <p:cNvPr id="4" name="object 4"/>
          <p:cNvSpPr txBox="1">
            <a:spLocks noGrp="1"/>
          </p:cNvSpPr>
          <p:nvPr>
            <p:ph type="sldNum" sz="quarter" idx="11"/>
          </p:nvPr>
        </p:nvSpPr>
        <p:spPr>
          <a:prstGeom prst="rect">
            <a:avLst/>
          </a:prstGeom>
        </p:spPr>
        <p:txBody>
          <a:bodyPr vert="horz" wrap="square" lIns="0" tIns="0" rIns="0" bIns="0" rtlCol="0">
            <a:noAutofit/>
          </a:bodyPr>
          <a:lstStyle/>
          <a:p>
            <a:pPr marL="114300">
              <a:lnSpc>
                <a:spcPct val="100000"/>
              </a:lnSpc>
            </a:pPr>
            <a:fld id="{81D60167-4931-47E6-BA6A-407CBD079E47}" type="slidenum">
              <a:rPr sz="1200" dirty="0" smtClean="0">
                <a:solidFill>
                  <a:srgbClr val="898989"/>
                </a:solidFill>
                <a:latin typeface="Arial"/>
                <a:cs typeface="Arial"/>
              </a:rPr>
              <a:t>6</a:t>
            </a:fld>
            <a:endParaRPr sz="1200">
              <a:latin typeface="Arial"/>
              <a:cs typeface="Arial"/>
            </a:endParaRPr>
          </a:p>
        </p:txBody>
      </p:sp>
      <p:sp>
        <p:nvSpPr>
          <p:cNvPr id="3" name="object 3"/>
          <p:cNvSpPr txBox="1"/>
          <p:nvPr/>
        </p:nvSpPr>
        <p:spPr>
          <a:xfrm>
            <a:off x="535940" y="1625417"/>
            <a:ext cx="8455660" cy="3234690"/>
          </a:xfrm>
          <a:prstGeom prst="rect">
            <a:avLst/>
          </a:prstGeom>
        </p:spPr>
        <p:txBody>
          <a:bodyPr vert="horz" wrap="square" lIns="0" tIns="0" rIns="0" bIns="0" rtlCol="0">
            <a:noAutofit/>
          </a:bodyPr>
          <a:lstStyle/>
          <a:p>
            <a:pPr marL="469900" marR="787400" indent="-457200">
              <a:lnSpc>
                <a:spcPct val="101600"/>
              </a:lnSpc>
              <a:buFont typeface="Wingdings" panose="05000000000000000000" pitchFamily="2" charset="2"/>
              <a:buChar char="Ø"/>
              <a:tabLst>
                <a:tab pos="354965" algn="l"/>
              </a:tabLst>
            </a:pPr>
            <a:r>
              <a:rPr sz="3200" spc="-15" dirty="0" smtClean="0">
                <a:latin typeface="Arial"/>
                <a:cs typeface="Arial"/>
              </a:rPr>
              <a:t>H</a:t>
            </a:r>
            <a:r>
              <a:rPr sz="3200" spc="20" dirty="0" smtClean="0">
                <a:latin typeface="Arial"/>
                <a:cs typeface="Arial"/>
              </a:rPr>
              <a:t>und</a:t>
            </a:r>
            <a:r>
              <a:rPr sz="3200" spc="30" dirty="0" smtClean="0">
                <a:latin typeface="Arial"/>
                <a:cs typeface="Arial"/>
              </a:rPr>
              <a:t>r</a:t>
            </a:r>
            <a:r>
              <a:rPr sz="3200" spc="20" dirty="0" smtClean="0">
                <a:latin typeface="Arial"/>
                <a:cs typeface="Arial"/>
              </a:rPr>
              <a:t>ed</a:t>
            </a:r>
            <a:r>
              <a:rPr sz="3200" spc="0" dirty="0" smtClean="0">
                <a:latin typeface="Arial"/>
                <a:cs typeface="Arial"/>
              </a:rPr>
              <a:t>s</a:t>
            </a:r>
            <a:r>
              <a:rPr sz="3200" spc="-190" dirty="0" smtClean="0">
                <a:latin typeface="Arial"/>
                <a:cs typeface="Arial"/>
              </a:rPr>
              <a:t> </a:t>
            </a:r>
            <a:r>
              <a:rPr sz="3200" spc="20" dirty="0" smtClean="0">
                <a:latin typeface="Arial"/>
                <a:cs typeface="Arial"/>
              </a:rPr>
              <a:t>o</a:t>
            </a:r>
            <a:r>
              <a:rPr sz="3200" spc="-10" dirty="0" smtClean="0">
                <a:latin typeface="Arial"/>
                <a:cs typeface="Arial"/>
              </a:rPr>
              <a:t>f</a:t>
            </a:r>
            <a:r>
              <a:rPr sz="3200" spc="20" dirty="0" smtClean="0">
                <a:latin typeface="Arial"/>
                <a:cs typeface="Arial"/>
              </a:rPr>
              <a:t> </a:t>
            </a:r>
            <a:r>
              <a:rPr sz="3200" spc="-15" dirty="0" smtClean="0">
                <a:latin typeface="Arial"/>
                <a:cs typeface="Arial"/>
              </a:rPr>
              <a:t>l</a:t>
            </a:r>
            <a:r>
              <a:rPr sz="3200" spc="20" dirty="0" smtClean="0">
                <a:latin typeface="Arial"/>
                <a:cs typeface="Arial"/>
              </a:rPr>
              <a:t>ega</a:t>
            </a:r>
            <a:r>
              <a:rPr sz="3200" spc="0" dirty="0" smtClean="0">
                <a:latin typeface="Arial"/>
                <a:cs typeface="Arial"/>
              </a:rPr>
              <a:t>l</a:t>
            </a:r>
            <a:r>
              <a:rPr sz="3200" spc="-105" dirty="0" smtClean="0">
                <a:latin typeface="Arial"/>
                <a:cs typeface="Arial"/>
              </a:rPr>
              <a:t> </a:t>
            </a:r>
            <a:r>
              <a:rPr sz="3200" spc="30" dirty="0" smtClean="0">
                <a:latin typeface="Arial"/>
                <a:cs typeface="Arial"/>
              </a:rPr>
              <a:t>m</a:t>
            </a:r>
            <a:r>
              <a:rPr sz="3200" spc="20" dirty="0" smtClean="0">
                <a:latin typeface="Arial"/>
                <a:cs typeface="Arial"/>
              </a:rPr>
              <a:t>o</a:t>
            </a:r>
            <a:r>
              <a:rPr sz="3200" spc="0" dirty="0" smtClean="0">
                <a:latin typeface="Arial"/>
                <a:cs typeface="Arial"/>
              </a:rPr>
              <a:t>v</a:t>
            </a:r>
            <a:r>
              <a:rPr sz="3200" spc="20" dirty="0" smtClean="0">
                <a:latin typeface="Arial"/>
                <a:cs typeface="Arial"/>
              </a:rPr>
              <a:t>e</a:t>
            </a:r>
            <a:r>
              <a:rPr sz="3200" spc="0" dirty="0" smtClean="0">
                <a:latin typeface="Arial"/>
                <a:cs typeface="Arial"/>
              </a:rPr>
              <a:t>s</a:t>
            </a:r>
            <a:r>
              <a:rPr sz="3200" spc="-90" dirty="0" smtClean="0">
                <a:latin typeface="Arial"/>
                <a:cs typeface="Arial"/>
              </a:rPr>
              <a:t> </a:t>
            </a:r>
            <a:r>
              <a:rPr sz="3200" spc="0" dirty="0" smtClean="0">
                <a:latin typeface="Arial"/>
                <a:cs typeface="Arial"/>
              </a:rPr>
              <a:t>f</a:t>
            </a:r>
            <a:r>
              <a:rPr sz="3200" spc="30" dirty="0" smtClean="0">
                <a:latin typeface="Arial"/>
                <a:cs typeface="Arial"/>
              </a:rPr>
              <a:t>r</a:t>
            </a:r>
            <a:r>
              <a:rPr sz="3200" spc="20" dirty="0" smtClean="0">
                <a:latin typeface="Arial"/>
                <a:cs typeface="Arial"/>
              </a:rPr>
              <a:t>o</a:t>
            </a:r>
            <a:r>
              <a:rPr sz="3200" spc="0" dirty="0" smtClean="0">
                <a:latin typeface="Arial"/>
                <a:cs typeface="Arial"/>
              </a:rPr>
              <a:t>m</a:t>
            </a:r>
            <a:r>
              <a:rPr sz="3200" spc="-55" dirty="0" smtClean="0">
                <a:latin typeface="Arial"/>
                <a:cs typeface="Arial"/>
              </a:rPr>
              <a:t> </a:t>
            </a:r>
            <a:r>
              <a:rPr sz="3200" spc="20" dirty="0" smtClean="0">
                <a:latin typeface="Arial"/>
                <a:cs typeface="Arial"/>
              </a:rPr>
              <a:t>an</a:t>
            </a:r>
            <a:r>
              <a:rPr sz="3200" spc="0" dirty="0" smtClean="0">
                <a:latin typeface="Arial"/>
                <a:cs typeface="Arial"/>
              </a:rPr>
              <a:t>y </a:t>
            </a:r>
            <a:r>
              <a:rPr sz="3200" spc="20" dirty="0" smtClean="0">
                <a:latin typeface="Arial"/>
                <a:cs typeface="Arial"/>
              </a:rPr>
              <a:t>po</a:t>
            </a:r>
            <a:r>
              <a:rPr sz="3200" spc="0" dirty="0" smtClean="0">
                <a:latin typeface="Arial"/>
                <a:cs typeface="Arial"/>
              </a:rPr>
              <a:t>s</a:t>
            </a:r>
            <a:r>
              <a:rPr sz="3200" spc="-15" dirty="0" smtClean="0">
                <a:latin typeface="Arial"/>
                <a:cs typeface="Arial"/>
              </a:rPr>
              <a:t>i</a:t>
            </a:r>
            <a:r>
              <a:rPr sz="3200" spc="0" dirty="0" smtClean="0">
                <a:latin typeface="Arial"/>
                <a:cs typeface="Arial"/>
              </a:rPr>
              <a:t>t</a:t>
            </a:r>
            <a:r>
              <a:rPr sz="3200" spc="-15" dirty="0" smtClean="0">
                <a:latin typeface="Arial"/>
                <a:cs typeface="Arial"/>
              </a:rPr>
              <a:t>i</a:t>
            </a:r>
            <a:r>
              <a:rPr sz="3200" spc="20" dirty="0" smtClean="0">
                <a:latin typeface="Arial"/>
                <a:cs typeface="Arial"/>
              </a:rPr>
              <a:t>on</a:t>
            </a:r>
            <a:r>
              <a:rPr sz="3200" spc="-10" dirty="0" smtClean="0">
                <a:latin typeface="Arial"/>
                <a:cs typeface="Arial"/>
              </a:rPr>
              <a:t>,</a:t>
            </a:r>
            <a:r>
              <a:rPr sz="3200" spc="-80" dirty="0" smtClean="0">
                <a:latin typeface="Arial"/>
                <a:cs typeface="Arial"/>
              </a:rPr>
              <a:t> </a:t>
            </a:r>
            <a:r>
              <a:rPr sz="3200" spc="30" dirty="0" smtClean="0">
                <a:latin typeface="Arial"/>
                <a:cs typeface="Arial"/>
              </a:rPr>
              <a:t>m</a:t>
            </a:r>
            <a:r>
              <a:rPr sz="3200" spc="20" dirty="0" smtClean="0">
                <a:latin typeface="Arial"/>
                <a:cs typeface="Arial"/>
              </a:rPr>
              <a:t>an</a:t>
            </a:r>
            <a:r>
              <a:rPr sz="3200" spc="0" dirty="0" smtClean="0">
                <a:latin typeface="Arial"/>
                <a:cs typeface="Arial"/>
              </a:rPr>
              <a:t>y</a:t>
            </a:r>
            <a:r>
              <a:rPr sz="3200" spc="-90" dirty="0" smtClean="0">
                <a:latin typeface="Arial"/>
                <a:cs typeface="Arial"/>
              </a:rPr>
              <a:t> </a:t>
            </a:r>
            <a:r>
              <a:rPr sz="3200" spc="20" dirty="0" smtClean="0">
                <a:latin typeface="Arial"/>
                <a:cs typeface="Arial"/>
              </a:rPr>
              <a:t>o</a:t>
            </a:r>
            <a:r>
              <a:rPr sz="3200" spc="-10" dirty="0" smtClean="0">
                <a:latin typeface="Arial"/>
                <a:cs typeface="Arial"/>
              </a:rPr>
              <a:t>f</a:t>
            </a:r>
            <a:r>
              <a:rPr sz="3200" spc="-80" dirty="0" smtClean="0">
                <a:latin typeface="Arial"/>
                <a:cs typeface="Arial"/>
              </a:rPr>
              <a:t> </a:t>
            </a:r>
            <a:r>
              <a:rPr sz="3200" spc="-15" dirty="0" smtClean="0">
                <a:latin typeface="Arial"/>
                <a:cs typeface="Arial"/>
              </a:rPr>
              <a:t>w</a:t>
            </a:r>
            <a:r>
              <a:rPr sz="3200" spc="20" dirty="0" smtClean="0">
                <a:latin typeface="Arial"/>
                <a:cs typeface="Arial"/>
              </a:rPr>
              <a:t>h</a:t>
            </a:r>
            <a:r>
              <a:rPr sz="3200" spc="-15" dirty="0" smtClean="0">
                <a:latin typeface="Arial"/>
                <a:cs typeface="Arial"/>
              </a:rPr>
              <a:t>i</a:t>
            </a:r>
            <a:r>
              <a:rPr sz="3200" spc="0" dirty="0" smtClean="0">
                <a:latin typeface="Arial"/>
                <a:cs typeface="Arial"/>
              </a:rPr>
              <a:t>ch</a:t>
            </a:r>
            <a:r>
              <a:rPr sz="3200" spc="30" dirty="0" smtClean="0">
                <a:latin typeface="Arial"/>
                <a:cs typeface="Arial"/>
              </a:rPr>
              <a:t> </a:t>
            </a:r>
            <a:r>
              <a:rPr sz="3200" spc="20" dirty="0" smtClean="0">
                <a:latin typeface="Arial"/>
                <a:cs typeface="Arial"/>
              </a:rPr>
              <a:t>a</a:t>
            </a:r>
            <a:r>
              <a:rPr sz="3200" spc="30" dirty="0" smtClean="0">
                <a:latin typeface="Arial"/>
                <a:cs typeface="Arial"/>
              </a:rPr>
              <a:t>r</a:t>
            </a:r>
            <a:r>
              <a:rPr sz="3200" spc="0" dirty="0" smtClean="0">
                <a:latin typeface="Arial"/>
                <a:cs typeface="Arial"/>
              </a:rPr>
              <a:t>e</a:t>
            </a:r>
            <a:r>
              <a:rPr sz="3200" spc="-70" dirty="0" smtClean="0">
                <a:latin typeface="Arial"/>
                <a:cs typeface="Arial"/>
              </a:rPr>
              <a:t> </a:t>
            </a:r>
            <a:r>
              <a:rPr sz="3200" spc="20" dirty="0" smtClean="0">
                <a:latin typeface="Arial"/>
                <a:cs typeface="Arial"/>
              </a:rPr>
              <a:t>p</a:t>
            </a:r>
            <a:r>
              <a:rPr sz="3200" spc="-15" dirty="0" smtClean="0">
                <a:latin typeface="Arial"/>
                <a:cs typeface="Arial"/>
              </a:rPr>
              <a:t>l</a:t>
            </a:r>
            <a:r>
              <a:rPr sz="3200" spc="20" dirty="0" smtClean="0">
                <a:latin typeface="Arial"/>
                <a:cs typeface="Arial"/>
              </a:rPr>
              <a:t>au</a:t>
            </a:r>
            <a:r>
              <a:rPr sz="3200" spc="0" dirty="0" smtClean="0">
                <a:latin typeface="Arial"/>
                <a:cs typeface="Arial"/>
              </a:rPr>
              <a:t>s</a:t>
            </a:r>
            <a:r>
              <a:rPr sz="3200" spc="-15" dirty="0" smtClean="0">
                <a:latin typeface="Arial"/>
                <a:cs typeface="Arial"/>
              </a:rPr>
              <a:t>i</a:t>
            </a:r>
            <a:r>
              <a:rPr sz="3200" spc="20" dirty="0" smtClean="0">
                <a:latin typeface="Arial"/>
                <a:cs typeface="Arial"/>
              </a:rPr>
              <a:t>b</a:t>
            </a:r>
            <a:r>
              <a:rPr sz="3200" spc="-15" dirty="0" smtClean="0">
                <a:latin typeface="Arial"/>
                <a:cs typeface="Arial"/>
              </a:rPr>
              <a:t>l</a:t>
            </a:r>
            <a:r>
              <a:rPr sz="3200" spc="0" dirty="0" smtClean="0">
                <a:latin typeface="Arial"/>
                <a:cs typeface="Arial"/>
              </a:rPr>
              <a:t>e</a:t>
            </a:r>
            <a:endParaRPr sz="3200" dirty="0">
              <a:latin typeface="Arial"/>
              <a:cs typeface="Arial"/>
            </a:endParaRPr>
          </a:p>
          <a:p>
            <a:pPr marL="171450" indent="-171450">
              <a:lnSpc>
                <a:spcPts val="750"/>
              </a:lnSpc>
              <a:spcBef>
                <a:spcPts val="10"/>
              </a:spcBef>
              <a:buFont typeface="Wingdings" panose="05000000000000000000" pitchFamily="2" charset="2"/>
              <a:buChar char="Ø"/>
            </a:pPr>
            <a:endParaRPr sz="750" dirty="0"/>
          </a:p>
          <a:p>
            <a:pPr marL="469900" indent="-457200">
              <a:lnSpc>
                <a:spcPct val="100000"/>
              </a:lnSpc>
              <a:buFont typeface="Wingdings" panose="05000000000000000000" pitchFamily="2" charset="2"/>
              <a:buChar char="Ø"/>
              <a:tabLst>
                <a:tab pos="354965" algn="l"/>
              </a:tabLst>
            </a:pPr>
            <a:r>
              <a:rPr sz="3200" spc="-15" dirty="0" smtClean="0">
                <a:latin typeface="Arial"/>
                <a:cs typeface="Arial"/>
              </a:rPr>
              <a:t>G</a:t>
            </a:r>
            <a:r>
              <a:rPr sz="3200" spc="20" dirty="0" smtClean="0">
                <a:latin typeface="Arial"/>
                <a:cs typeface="Arial"/>
              </a:rPr>
              <a:t>a</a:t>
            </a:r>
            <a:r>
              <a:rPr sz="3200" spc="30" dirty="0" smtClean="0">
                <a:latin typeface="Arial"/>
                <a:cs typeface="Arial"/>
              </a:rPr>
              <a:t>m</a:t>
            </a:r>
            <a:r>
              <a:rPr sz="3200" spc="20" dirty="0" smtClean="0">
                <a:latin typeface="Arial"/>
                <a:cs typeface="Arial"/>
              </a:rPr>
              <a:t>e</a:t>
            </a:r>
            <a:r>
              <a:rPr sz="3200" spc="0" dirty="0" smtClean="0">
                <a:latin typeface="Arial"/>
                <a:cs typeface="Arial"/>
              </a:rPr>
              <a:t>s</a:t>
            </a:r>
            <a:r>
              <a:rPr sz="3200" spc="-90" dirty="0" smtClean="0">
                <a:latin typeface="Arial"/>
                <a:cs typeface="Arial"/>
              </a:rPr>
              <a:t> </a:t>
            </a:r>
            <a:r>
              <a:rPr sz="3200" spc="0" dirty="0" smtClean="0">
                <a:latin typeface="Arial"/>
                <a:cs typeface="Arial"/>
              </a:rPr>
              <a:t>c</a:t>
            </a:r>
            <a:r>
              <a:rPr sz="3200" spc="20" dirty="0" smtClean="0">
                <a:latin typeface="Arial"/>
                <a:cs typeface="Arial"/>
              </a:rPr>
              <a:t>a</a:t>
            </a:r>
            <a:r>
              <a:rPr sz="3200" spc="0" dirty="0" smtClean="0">
                <a:latin typeface="Arial"/>
                <a:cs typeface="Arial"/>
              </a:rPr>
              <a:t>n</a:t>
            </a:r>
            <a:r>
              <a:rPr sz="3200" spc="-70" dirty="0" smtClean="0">
                <a:latin typeface="Arial"/>
                <a:cs typeface="Arial"/>
              </a:rPr>
              <a:t> </a:t>
            </a:r>
            <a:r>
              <a:rPr sz="3200" spc="-15" dirty="0" smtClean="0">
                <a:latin typeface="Arial"/>
                <a:cs typeface="Arial"/>
              </a:rPr>
              <a:t>l</a:t>
            </a:r>
            <a:r>
              <a:rPr sz="3200" spc="20" dirty="0" smtClean="0">
                <a:latin typeface="Arial"/>
                <a:cs typeface="Arial"/>
              </a:rPr>
              <a:t>a</a:t>
            </a:r>
            <a:r>
              <a:rPr sz="3200" spc="-15" dirty="0" smtClean="0">
                <a:latin typeface="Arial"/>
                <a:cs typeface="Arial"/>
              </a:rPr>
              <a:t>st</a:t>
            </a:r>
            <a:r>
              <a:rPr sz="3200" spc="20" dirty="0" smtClean="0">
                <a:latin typeface="Arial"/>
                <a:cs typeface="Arial"/>
              </a:rPr>
              <a:t> hund</a:t>
            </a:r>
            <a:r>
              <a:rPr sz="3200" spc="30" dirty="0" smtClean="0">
                <a:latin typeface="Arial"/>
                <a:cs typeface="Arial"/>
              </a:rPr>
              <a:t>r</a:t>
            </a:r>
            <a:r>
              <a:rPr sz="3200" spc="20" dirty="0" smtClean="0">
                <a:latin typeface="Arial"/>
                <a:cs typeface="Arial"/>
              </a:rPr>
              <a:t>ed</a:t>
            </a:r>
            <a:r>
              <a:rPr sz="3200" spc="0" dirty="0" smtClean="0">
                <a:latin typeface="Arial"/>
                <a:cs typeface="Arial"/>
              </a:rPr>
              <a:t>s</a:t>
            </a:r>
            <a:r>
              <a:rPr sz="3200" spc="-190" dirty="0" smtClean="0">
                <a:latin typeface="Arial"/>
                <a:cs typeface="Arial"/>
              </a:rPr>
              <a:t> </a:t>
            </a:r>
            <a:r>
              <a:rPr sz="3200" spc="20" dirty="0" smtClean="0">
                <a:latin typeface="Arial"/>
                <a:cs typeface="Arial"/>
              </a:rPr>
              <a:t>o</a:t>
            </a:r>
            <a:r>
              <a:rPr sz="3200" spc="-10" dirty="0" smtClean="0">
                <a:latin typeface="Arial"/>
                <a:cs typeface="Arial"/>
              </a:rPr>
              <a:t>f</a:t>
            </a:r>
            <a:r>
              <a:rPr sz="3200" spc="-80" dirty="0" smtClean="0">
                <a:latin typeface="Arial"/>
                <a:cs typeface="Arial"/>
              </a:rPr>
              <a:t> </a:t>
            </a:r>
            <a:r>
              <a:rPr sz="3200" spc="30" dirty="0" smtClean="0">
                <a:latin typeface="Arial"/>
                <a:cs typeface="Arial"/>
              </a:rPr>
              <a:t>m</a:t>
            </a:r>
            <a:r>
              <a:rPr sz="3200" spc="20" dirty="0" smtClean="0">
                <a:latin typeface="Arial"/>
                <a:cs typeface="Arial"/>
              </a:rPr>
              <a:t>o</a:t>
            </a:r>
            <a:r>
              <a:rPr sz="3200" spc="0" dirty="0" smtClean="0">
                <a:latin typeface="Arial"/>
                <a:cs typeface="Arial"/>
              </a:rPr>
              <a:t>v</a:t>
            </a:r>
            <a:r>
              <a:rPr sz="3200" spc="20" dirty="0" smtClean="0">
                <a:latin typeface="Arial"/>
                <a:cs typeface="Arial"/>
              </a:rPr>
              <a:t>e</a:t>
            </a:r>
            <a:r>
              <a:rPr sz="3200" spc="0" dirty="0" smtClean="0">
                <a:latin typeface="Arial"/>
                <a:cs typeface="Arial"/>
              </a:rPr>
              <a:t>s</a:t>
            </a:r>
            <a:endParaRPr sz="3200" dirty="0">
              <a:latin typeface="Arial"/>
              <a:cs typeface="Arial"/>
            </a:endParaRPr>
          </a:p>
          <a:p>
            <a:pPr marL="171450" indent="-171450">
              <a:lnSpc>
                <a:spcPts val="900"/>
              </a:lnSpc>
              <a:spcBef>
                <a:spcPts val="20"/>
              </a:spcBef>
              <a:buFont typeface="Wingdings" panose="05000000000000000000" pitchFamily="2" charset="2"/>
              <a:buChar char="Ø"/>
            </a:pPr>
            <a:endParaRPr sz="900" dirty="0"/>
          </a:p>
          <a:p>
            <a:pPr marL="469900" marR="1624965" indent="-457200">
              <a:lnSpc>
                <a:spcPts val="3800"/>
              </a:lnSpc>
              <a:buFont typeface="Wingdings" panose="05000000000000000000" pitchFamily="2" charset="2"/>
              <a:buChar char="Ø"/>
              <a:tabLst>
                <a:tab pos="354965" algn="l"/>
              </a:tabLst>
            </a:pPr>
            <a:r>
              <a:rPr sz="3200" spc="-15" dirty="0" smtClean="0">
                <a:latin typeface="Arial"/>
                <a:cs typeface="Arial"/>
              </a:rPr>
              <a:t>U</a:t>
            </a:r>
            <a:r>
              <a:rPr sz="3200" spc="20" dirty="0" smtClean="0">
                <a:latin typeface="Arial"/>
                <a:cs typeface="Arial"/>
              </a:rPr>
              <a:t>n</a:t>
            </a:r>
            <a:r>
              <a:rPr sz="3200" spc="-15" dirty="0" smtClean="0">
                <a:latin typeface="Arial"/>
                <a:cs typeface="Arial"/>
              </a:rPr>
              <a:t>li</a:t>
            </a:r>
            <a:r>
              <a:rPr sz="3200" spc="0" dirty="0" smtClean="0">
                <a:latin typeface="Arial"/>
                <a:cs typeface="Arial"/>
              </a:rPr>
              <a:t>ke</a:t>
            </a:r>
            <a:r>
              <a:rPr sz="3200" spc="30" dirty="0" smtClean="0">
                <a:latin typeface="Arial"/>
                <a:cs typeface="Arial"/>
              </a:rPr>
              <a:t> </a:t>
            </a:r>
            <a:r>
              <a:rPr sz="3200" spc="0" dirty="0" smtClean="0">
                <a:latin typeface="Arial"/>
                <a:cs typeface="Arial"/>
              </a:rPr>
              <a:t>c</a:t>
            </a:r>
            <a:r>
              <a:rPr sz="3200" spc="20" dirty="0" smtClean="0">
                <a:latin typeface="Arial"/>
                <a:cs typeface="Arial"/>
              </a:rPr>
              <a:t>he</a:t>
            </a:r>
            <a:r>
              <a:rPr sz="3200" spc="-15" dirty="0" smtClean="0">
                <a:latin typeface="Arial"/>
                <a:cs typeface="Arial"/>
              </a:rPr>
              <a:t>ss,</a:t>
            </a:r>
            <a:r>
              <a:rPr sz="3200" spc="-80" dirty="0" smtClean="0">
                <a:latin typeface="Arial"/>
                <a:cs typeface="Arial"/>
              </a:rPr>
              <a:t> </a:t>
            </a:r>
            <a:r>
              <a:rPr sz="3200" spc="20" dirty="0" smtClean="0">
                <a:latin typeface="Arial"/>
                <a:cs typeface="Arial"/>
              </a:rPr>
              <a:t>endga</a:t>
            </a:r>
            <a:r>
              <a:rPr sz="3200" spc="30" dirty="0" smtClean="0">
                <a:latin typeface="Arial"/>
                <a:cs typeface="Arial"/>
              </a:rPr>
              <a:t>m</a:t>
            </a:r>
            <a:r>
              <a:rPr sz="3200" spc="20" dirty="0" smtClean="0">
                <a:latin typeface="Arial"/>
                <a:cs typeface="Arial"/>
              </a:rPr>
              <a:t>e</a:t>
            </a:r>
            <a:r>
              <a:rPr sz="3200" spc="0" dirty="0" smtClean="0">
                <a:latin typeface="Arial"/>
                <a:cs typeface="Arial"/>
              </a:rPr>
              <a:t>s</a:t>
            </a:r>
            <a:r>
              <a:rPr sz="3200" spc="-190" dirty="0" smtClean="0">
                <a:latin typeface="Arial"/>
                <a:cs typeface="Arial"/>
              </a:rPr>
              <a:t> </a:t>
            </a:r>
            <a:r>
              <a:rPr sz="3200" spc="20" dirty="0" smtClean="0">
                <a:latin typeface="Arial"/>
                <a:cs typeface="Arial"/>
              </a:rPr>
              <a:t>a</a:t>
            </a:r>
            <a:r>
              <a:rPr sz="3200" spc="30" dirty="0" smtClean="0">
                <a:latin typeface="Arial"/>
                <a:cs typeface="Arial"/>
              </a:rPr>
              <a:t>r</a:t>
            </a:r>
            <a:r>
              <a:rPr sz="3200" spc="0" dirty="0" smtClean="0">
                <a:latin typeface="Arial"/>
                <a:cs typeface="Arial"/>
              </a:rPr>
              <a:t>e</a:t>
            </a:r>
            <a:r>
              <a:rPr sz="3200" spc="-70" dirty="0" smtClean="0">
                <a:latin typeface="Arial"/>
                <a:cs typeface="Arial"/>
              </a:rPr>
              <a:t> </a:t>
            </a:r>
            <a:r>
              <a:rPr sz="3200" spc="0" dirty="0" smtClean="0">
                <a:latin typeface="Arial"/>
                <a:cs typeface="Arial"/>
              </a:rPr>
              <a:t>t</a:t>
            </a:r>
            <a:r>
              <a:rPr sz="3200" spc="20" dirty="0" smtClean="0">
                <a:latin typeface="Arial"/>
                <a:cs typeface="Arial"/>
              </a:rPr>
              <a:t>o</a:t>
            </a:r>
            <a:r>
              <a:rPr sz="3200" spc="0" dirty="0" smtClean="0">
                <a:latin typeface="Arial"/>
                <a:cs typeface="Arial"/>
              </a:rPr>
              <a:t>o c</a:t>
            </a:r>
            <a:r>
              <a:rPr sz="3200" spc="20" dirty="0" smtClean="0">
                <a:latin typeface="Arial"/>
                <a:cs typeface="Arial"/>
              </a:rPr>
              <a:t>o</a:t>
            </a:r>
            <a:r>
              <a:rPr sz="3200" spc="30" dirty="0" smtClean="0">
                <a:latin typeface="Arial"/>
                <a:cs typeface="Arial"/>
              </a:rPr>
              <a:t>m</a:t>
            </a:r>
            <a:r>
              <a:rPr sz="3200" spc="20" dirty="0" smtClean="0">
                <a:latin typeface="Arial"/>
                <a:cs typeface="Arial"/>
              </a:rPr>
              <a:t>p</a:t>
            </a:r>
            <a:r>
              <a:rPr sz="3200" spc="-15" dirty="0" smtClean="0">
                <a:latin typeface="Arial"/>
                <a:cs typeface="Arial"/>
              </a:rPr>
              <a:t>li</a:t>
            </a:r>
            <a:r>
              <a:rPr sz="3200" spc="0" dirty="0" smtClean="0">
                <a:latin typeface="Arial"/>
                <a:cs typeface="Arial"/>
              </a:rPr>
              <a:t>c</a:t>
            </a:r>
            <a:r>
              <a:rPr sz="3200" spc="20" dirty="0" smtClean="0">
                <a:latin typeface="Arial"/>
                <a:cs typeface="Arial"/>
              </a:rPr>
              <a:t>a</a:t>
            </a:r>
            <a:r>
              <a:rPr sz="3200" spc="0" dirty="0" smtClean="0">
                <a:latin typeface="Arial"/>
                <a:cs typeface="Arial"/>
              </a:rPr>
              <a:t>t</a:t>
            </a:r>
            <a:r>
              <a:rPr sz="3200" spc="20" dirty="0" smtClean="0">
                <a:latin typeface="Arial"/>
                <a:cs typeface="Arial"/>
              </a:rPr>
              <a:t>e</a:t>
            </a:r>
            <a:r>
              <a:rPr sz="3200" spc="0" dirty="0" smtClean="0">
                <a:latin typeface="Arial"/>
                <a:cs typeface="Arial"/>
              </a:rPr>
              <a:t>d</a:t>
            </a:r>
            <a:r>
              <a:rPr sz="3200" spc="-170" dirty="0" smtClean="0">
                <a:latin typeface="Arial"/>
                <a:cs typeface="Arial"/>
              </a:rPr>
              <a:t> </a:t>
            </a:r>
            <a:r>
              <a:rPr sz="3200" spc="0" dirty="0" smtClean="0">
                <a:latin typeface="Arial"/>
                <a:cs typeface="Arial"/>
              </a:rPr>
              <a:t>to</a:t>
            </a:r>
            <a:r>
              <a:rPr sz="3200" spc="30" dirty="0" smtClean="0">
                <a:latin typeface="Arial"/>
                <a:cs typeface="Arial"/>
              </a:rPr>
              <a:t> </a:t>
            </a:r>
            <a:r>
              <a:rPr sz="3200" spc="0" dirty="0" smtClean="0">
                <a:latin typeface="Arial"/>
                <a:cs typeface="Arial"/>
              </a:rPr>
              <a:t>s</a:t>
            </a:r>
            <a:r>
              <a:rPr sz="3200" spc="20" dirty="0" smtClean="0">
                <a:latin typeface="Arial"/>
                <a:cs typeface="Arial"/>
              </a:rPr>
              <a:t>o</a:t>
            </a:r>
            <a:r>
              <a:rPr sz="3200" spc="-15" dirty="0" smtClean="0">
                <a:latin typeface="Arial"/>
                <a:cs typeface="Arial"/>
              </a:rPr>
              <a:t>l</a:t>
            </a:r>
            <a:r>
              <a:rPr sz="3200" spc="0" dirty="0" smtClean="0">
                <a:latin typeface="Arial"/>
                <a:cs typeface="Arial"/>
              </a:rPr>
              <a:t>ve</a:t>
            </a:r>
            <a:r>
              <a:rPr sz="3200" spc="-70" dirty="0" smtClean="0">
                <a:latin typeface="Arial"/>
                <a:cs typeface="Arial"/>
              </a:rPr>
              <a:t> </a:t>
            </a:r>
            <a:r>
              <a:rPr sz="3200" spc="20" dirty="0" smtClean="0">
                <a:latin typeface="Arial"/>
                <a:cs typeface="Arial"/>
              </a:rPr>
              <a:t>e</a:t>
            </a:r>
            <a:r>
              <a:rPr sz="3200" spc="0" dirty="0" smtClean="0">
                <a:latin typeface="Arial"/>
                <a:cs typeface="Arial"/>
              </a:rPr>
              <a:t>x</a:t>
            </a:r>
            <a:r>
              <a:rPr sz="3200" spc="20" dirty="0" smtClean="0">
                <a:latin typeface="Arial"/>
                <a:cs typeface="Arial"/>
              </a:rPr>
              <a:t>a</a:t>
            </a:r>
            <a:r>
              <a:rPr sz="3200" spc="-20" dirty="0" smtClean="0">
                <a:latin typeface="Arial"/>
                <a:cs typeface="Arial"/>
              </a:rPr>
              <a:t>c</a:t>
            </a:r>
            <a:r>
              <a:rPr sz="3200" spc="0" dirty="0" smtClean="0">
                <a:latin typeface="Arial"/>
                <a:cs typeface="Arial"/>
              </a:rPr>
              <a:t>t</a:t>
            </a:r>
            <a:r>
              <a:rPr sz="3200" spc="-15" dirty="0" smtClean="0">
                <a:latin typeface="Arial"/>
                <a:cs typeface="Arial"/>
              </a:rPr>
              <a:t>l</a:t>
            </a:r>
            <a:r>
              <a:rPr sz="3200" spc="0" dirty="0" smtClean="0">
                <a:latin typeface="Arial"/>
                <a:cs typeface="Arial"/>
              </a:rPr>
              <a:t>y</a:t>
            </a:r>
            <a:endParaRPr sz="3200" dirty="0">
              <a:latin typeface="Arial"/>
              <a:cs typeface="Arial"/>
            </a:endParaRPr>
          </a:p>
          <a:p>
            <a:pPr marL="171450" indent="-171450">
              <a:lnSpc>
                <a:spcPts val="600"/>
              </a:lnSpc>
              <a:spcBef>
                <a:spcPts val="40"/>
              </a:spcBef>
              <a:buFont typeface="Wingdings" panose="05000000000000000000" pitchFamily="2" charset="2"/>
              <a:buChar char="Ø"/>
            </a:pPr>
            <a:endParaRPr sz="600" dirty="0"/>
          </a:p>
          <a:p>
            <a:pPr marL="469900" indent="-457200">
              <a:lnSpc>
                <a:spcPct val="100000"/>
              </a:lnSpc>
              <a:buFont typeface="Wingdings" panose="05000000000000000000" pitchFamily="2" charset="2"/>
              <a:buChar char="Ø"/>
              <a:tabLst>
                <a:tab pos="354965" algn="l"/>
              </a:tabLst>
            </a:pPr>
            <a:r>
              <a:rPr sz="3200" spc="-15" dirty="0" smtClean="0">
                <a:latin typeface="Arial"/>
                <a:cs typeface="Arial"/>
              </a:rPr>
              <a:t>H</a:t>
            </a:r>
            <a:r>
              <a:rPr sz="3200" spc="20" dirty="0" smtClean="0">
                <a:latin typeface="Arial"/>
                <a:cs typeface="Arial"/>
              </a:rPr>
              <a:t>ea</a:t>
            </a:r>
            <a:r>
              <a:rPr sz="3200" spc="0" dirty="0" smtClean="0">
                <a:latin typeface="Arial"/>
                <a:cs typeface="Arial"/>
              </a:rPr>
              <a:t>v</a:t>
            </a:r>
            <a:r>
              <a:rPr sz="3200" spc="-15" dirty="0" smtClean="0">
                <a:latin typeface="Arial"/>
                <a:cs typeface="Arial"/>
              </a:rPr>
              <a:t>il</a:t>
            </a:r>
            <a:r>
              <a:rPr sz="3200" spc="0" dirty="0" smtClean="0">
                <a:latin typeface="Arial"/>
                <a:cs typeface="Arial"/>
              </a:rPr>
              <a:t>y</a:t>
            </a:r>
            <a:r>
              <a:rPr sz="3200" spc="10" dirty="0" smtClean="0">
                <a:latin typeface="Arial"/>
                <a:cs typeface="Arial"/>
              </a:rPr>
              <a:t> </a:t>
            </a:r>
            <a:r>
              <a:rPr sz="3200" spc="20" dirty="0" smtClean="0">
                <a:latin typeface="Arial"/>
                <a:cs typeface="Arial"/>
              </a:rPr>
              <a:t>dependen</a:t>
            </a:r>
            <a:r>
              <a:rPr sz="3200" spc="-10" dirty="0" smtClean="0">
                <a:latin typeface="Arial"/>
                <a:cs typeface="Arial"/>
              </a:rPr>
              <a:t>t</a:t>
            </a:r>
            <a:r>
              <a:rPr sz="3200" spc="-180" dirty="0" smtClean="0">
                <a:latin typeface="Arial"/>
                <a:cs typeface="Arial"/>
              </a:rPr>
              <a:t> </a:t>
            </a:r>
            <a:r>
              <a:rPr sz="3200" spc="20" dirty="0" smtClean="0">
                <a:latin typeface="Arial"/>
                <a:cs typeface="Arial"/>
              </a:rPr>
              <a:t>o</a:t>
            </a:r>
            <a:r>
              <a:rPr sz="3200" spc="0" dirty="0" smtClean="0">
                <a:latin typeface="Arial"/>
                <a:cs typeface="Arial"/>
              </a:rPr>
              <a:t>n</a:t>
            </a:r>
            <a:r>
              <a:rPr sz="3200" spc="-70" dirty="0" smtClean="0">
                <a:latin typeface="Arial"/>
                <a:cs typeface="Arial"/>
              </a:rPr>
              <a:t> </a:t>
            </a:r>
            <a:r>
              <a:rPr sz="3200" spc="20" dirty="0" smtClean="0">
                <a:latin typeface="Arial"/>
                <a:cs typeface="Arial"/>
              </a:rPr>
              <a:t>pa</a:t>
            </a:r>
            <a:r>
              <a:rPr sz="3200" spc="0" dirty="0" smtClean="0">
                <a:latin typeface="Arial"/>
                <a:cs typeface="Arial"/>
              </a:rPr>
              <a:t>tt</a:t>
            </a:r>
            <a:r>
              <a:rPr sz="3200" spc="20" dirty="0" smtClean="0">
                <a:latin typeface="Arial"/>
                <a:cs typeface="Arial"/>
              </a:rPr>
              <a:t>e</a:t>
            </a:r>
            <a:r>
              <a:rPr sz="3200" spc="30" dirty="0" smtClean="0">
                <a:latin typeface="Arial"/>
                <a:cs typeface="Arial"/>
              </a:rPr>
              <a:t>r</a:t>
            </a:r>
            <a:r>
              <a:rPr sz="3200" spc="0" dirty="0" smtClean="0">
                <a:latin typeface="Arial"/>
                <a:cs typeface="Arial"/>
              </a:rPr>
              <a:t>n</a:t>
            </a:r>
            <a:r>
              <a:rPr sz="3200" spc="-170" dirty="0" smtClean="0">
                <a:latin typeface="Arial"/>
                <a:cs typeface="Arial"/>
              </a:rPr>
              <a:t> </a:t>
            </a:r>
            <a:r>
              <a:rPr sz="3200" spc="30" dirty="0" smtClean="0">
                <a:latin typeface="Arial"/>
                <a:cs typeface="Arial"/>
              </a:rPr>
              <a:t>r</a:t>
            </a:r>
            <a:r>
              <a:rPr sz="3200" spc="20" dirty="0" smtClean="0">
                <a:latin typeface="Arial"/>
                <a:cs typeface="Arial"/>
              </a:rPr>
              <a:t>e</a:t>
            </a:r>
            <a:r>
              <a:rPr sz="3200" spc="0" dirty="0" smtClean="0">
                <a:latin typeface="Arial"/>
                <a:cs typeface="Arial"/>
              </a:rPr>
              <a:t>c</a:t>
            </a:r>
            <a:r>
              <a:rPr sz="3200" spc="20" dirty="0" smtClean="0">
                <a:latin typeface="Arial"/>
                <a:cs typeface="Arial"/>
              </a:rPr>
              <a:t>ogn</a:t>
            </a:r>
            <a:r>
              <a:rPr sz="3200" spc="-15" dirty="0" smtClean="0">
                <a:latin typeface="Arial"/>
                <a:cs typeface="Arial"/>
              </a:rPr>
              <a:t>i</a:t>
            </a:r>
            <a:r>
              <a:rPr sz="3200" spc="0" dirty="0" smtClean="0">
                <a:latin typeface="Arial"/>
                <a:cs typeface="Arial"/>
              </a:rPr>
              <a:t>t</a:t>
            </a:r>
            <a:r>
              <a:rPr sz="3200" spc="-15" dirty="0" smtClean="0">
                <a:latin typeface="Arial"/>
                <a:cs typeface="Arial"/>
              </a:rPr>
              <a:t>i</a:t>
            </a:r>
            <a:r>
              <a:rPr sz="3200" spc="20" dirty="0" smtClean="0">
                <a:latin typeface="Arial"/>
                <a:cs typeface="Arial"/>
              </a:rPr>
              <a:t>o</a:t>
            </a:r>
            <a:r>
              <a:rPr sz="3200" spc="0" dirty="0" smtClean="0">
                <a:latin typeface="Arial"/>
                <a:cs typeface="Arial"/>
              </a:rPr>
              <a:t>n</a:t>
            </a:r>
            <a:endParaRPr sz="3200" dirty="0">
              <a:latin typeface="Arial"/>
              <a:cs typeface="Aria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28600"/>
            <a:ext cx="8229600" cy="1371600"/>
          </a:xfrm>
          <a:prstGeom prst="rect">
            <a:avLst/>
          </a:prstGeom>
        </p:spPr>
        <p:txBody>
          <a:bodyPr vert="horz" wrap="square" lIns="0" tIns="0" rIns="0" bIns="0" rtlCol="0">
            <a:noAutofit/>
          </a:bodyPr>
          <a:lstStyle/>
          <a:p>
            <a:pPr marL="457200">
              <a:lnSpc>
                <a:spcPct val="100000"/>
              </a:lnSpc>
            </a:pPr>
            <a:r>
              <a:rPr sz="4400" spc="30" dirty="0" smtClean="0">
                <a:latin typeface="Arial"/>
                <a:cs typeface="Arial"/>
              </a:rPr>
              <a:t>M</a:t>
            </a:r>
            <a:r>
              <a:rPr sz="4400" spc="-50" dirty="0" smtClean="0">
                <a:latin typeface="Arial"/>
                <a:cs typeface="Arial"/>
              </a:rPr>
              <a:t>u</a:t>
            </a:r>
            <a:r>
              <a:rPr sz="4400" spc="20" dirty="0" smtClean="0">
                <a:latin typeface="Arial"/>
                <a:cs typeface="Arial"/>
              </a:rPr>
              <a:t>l</a:t>
            </a:r>
            <a:r>
              <a:rPr sz="4400" spc="-40" dirty="0" smtClean="0">
                <a:latin typeface="Arial"/>
                <a:cs typeface="Arial"/>
              </a:rPr>
              <a:t>t</a:t>
            </a:r>
            <a:r>
              <a:rPr sz="4400" spc="20" dirty="0" smtClean="0">
                <a:latin typeface="Arial"/>
                <a:cs typeface="Arial"/>
              </a:rPr>
              <a:t>i</a:t>
            </a:r>
            <a:r>
              <a:rPr sz="4400" spc="30" dirty="0" smtClean="0">
                <a:latin typeface="Arial"/>
                <a:cs typeface="Arial"/>
              </a:rPr>
              <a:t>-</a:t>
            </a:r>
            <a:r>
              <a:rPr sz="4400" spc="-35" dirty="0" smtClean="0">
                <a:latin typeface="Arial"/>
                <a:cs typeface="Arial"/>
              </a:rPr>
              <a:t>A</a:t>
            </a:r>
            <a:r>
              <a:rPr sz="4400" spc="35" dirty="0" smtClean="0">
                <a:latin typeface="Arial"/>
                <a:cs typeface="Arial"/>
              </a:rPr>
              <a:t>rm</a:t>
            </a:r>
            <a:r>
              <a:rPr sz="4400" spc="-50" dirty="0" smtClean="0">
                <a:latin typeface="Arial"/>
                <a:cs typeface="Arial"/>
              </a:rPr>
              <a:t>e</a:t>
            </a:r>
            <a:r>
              <a:rPr sz="4400" spc="0" dirty="0" smtClean="0">
                <a:latin typeface="Arial"/>
                <a:cs typeface="Arial"/>
              </a:rPr>
              <a:t>d</a:t>
            </a:r>
            <a:r>
              <a:rPr sz="4400" spc="-75" dirty="0" smtClean="0">
                <a:latin typeface="Arial"/>
                <a:cs typeface="Arial"/>
              </a:rPr>
              <a:t> </a:t>
            </a:r>
            <a:r>
              <a:rPr sz="4400" spc="-35" dirty="0" smtClean="0">
                <a:latin typeface="Arial"/>
                <a:cs typeface="Arial"/>
              </a:rPr>
              <a:t>B</a:t>
            </a:r>
            <a:r>
              <a:rPr sz="4400" spc="-50" dirty="0" smtClean="0">
                <a:latin typeface="Arial"/>
                <a:cs typeface="Arial"/>
              </a:rPr>
              <a:t>and</a:t>
            </a:r>
            <a:r>
              <a:rPr sz="4400" spc="20" dirty="0" smtClean="0">
                <a:latin typeface="Arial"/>
                <a:cs typeface="Arial"/>
              </a:rPr>
              <a:t>i</a:t>
            </a:r>
            <a:r>
              <a:rPr sz="4400" spc="-15" dirty="0" smtClean="0">
                <a:latin typeface="Arial"/>
                <a:cs typeface="Arial"/>
              </a:rPr>
              <a:t>t</a:t>
            </a:r>
            <a:r>
              <a:rPr sz="4400" spc="254" dirty="0" smtClean="0">
                <a:latin typeface="Arial"/>
                <a:cs typeface="Arial"/>
              </a:rPr>
              <a:t> </a:t>
            </a:r>
            <a:r>
              <a:rPr sz="4400" spc="-35" dirty="0" smtClean="0">
                <a:latin typeface="Arial"/>
                <a:cs typeface="Arial"/>
              </a:rPr>
              <a:t>P</a:t>
            </a:r>
            <a:r>
              <a:rPr sz="4400" spc="35" dirty="0" smtClean="0">
                <a:latin typeface="Arial"/>
                <a:cs typeface="Arial"/>
              </a:rPr>
              <a:t>r</a:t>
            </a:r>
            <a:r>
              <a:rPr sz="4400" spc="-50" dirty="0" smtClean="0">
                <a:latin typeface="Arial"/>
                <a:cs typeface="Arial"/>
              </a:rPr>
              <a:t>ob</a:t>
            </a:r>
            <a:r>
              <a:rPr sz="4400" spc="20" dirty="0" smtClean="0">
                <a:latin typeface="Arial"/>
                <a:cs typeface="Arial"/>
              </a:rPr>
              <a:t>l</a:t>
            </a:r>
            <a:r>
              <a:rPr sz="4400" spc="-50" dirty="0" smtClean="0">
                <a:latin typeface="Arial"/>
                <a:cs typeface="Arial"/>
              </a:rPr>
              <a:t>e</a:t>
            </a:r>
            <a:r>
              <a:rPr sz="4400" spc="0" dirty="0" smtClean="0">
                <a:latin typeface="Arial"/>
                <a:cs typeface="Arial"/>
              </a:rPr>
              <a:t>m</a:t>
            </a:r>
            <a:endParaRPr sz="4400" dirty="0">
              <a:latin typeface="Arial"/>
              <a:cs typeface="Arial"/>
            </a:endParaRPr>
          </a:p>
        </p:txBody>
      </p:sp>
      <p:sp>
        <p:nvSpPr>
          <p:cNvPr id="7" name="object 7"/>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60</a:t>
            </a:fld>
            <a:endParaRPr sz="1200">
              <a:latin typeface="Arial"/>
              <a:cs typeface="Arial"/>
            </a:endParaRPr>
          </a:p>
        </p:txBody>
      </p:sp>
      <p:sp>
        <p:nvSpPr>
          <p:cNvPr id="3" name="object 3"/>
          <p:cNvSpPr/>
          <p:nvPr/>
        </p:nvSpPr>
        <p:spPr>
          <a:xfrm>
            <a:off x="914400" y="1282700"/>
            <a:ext cx="1371600" cy="2082800"/>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3886200" y="1282700"/>
            <a:ext cx="1371600" cy="2082800"/>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6654800" y="1282700"/>
            <a:ext cx="1371600" cy="2082800"/>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txBox="1"/>
          <p:nvPr/>
        </p:nvSpPr>
        <p:spPr>
          <a:xfrm>
            <a:off x="542396" y="3289629"/>
            <a:ext cx="8144404" cy="3100070"/>
          </a:xfrm>
          <a:prstGeom prst="rect">
            <a:avLst/>
          </a:prstGeom>
        </p:spPr>
        <p:txBody>
          <a:bodyPr vert="horz" wrap="square" lIns="0" tIns="0" rIns="0" bIns="0" rtlCol="0">
            <a:noAutofit/>
          </a:bodyPr>
          <a:lstStyle/>
          <a:p>
            <a:pPr marL="488315" indent="-342900">
              <a:lnSpc>
                <a:spcPct val="100000"/>
              </a:lnSpc>
              <a:buFont typeface="Wingdings" panose="05000000000000000000" pitchFamily="2" charset="2"/>
              <a:buChar char="Ø"/>
              <a:tabLst>
                <a:tab pos="3044190" algn="l"/>
                <a:tab pos="5794375" algn="l"/>
              </a:tabLst>
            </a:pPr>
            <a:r>
              <a:rPr sz="2400" spc="-5" dirty="0" smtClean="0">
                <a:latin typeface="Arial"/>
                <a:cs typeface="Arial"/>
              </a:rPr>
              <a:t>P</a:t>
            </a:r>
            <a:r>
              <a:rPr sz="2400" spc="0" dirty="0" smtClean="0">
                <a:latin typeface="Arial"/>
                <a:cs typeface="Arial"/>
              </a:rPr>
              <a:t>(</a:t>
            </a:r>
            <a:r>
              <a:rPr sz="2400" spc="-20" dirty="0" smtClean="0">
                <a:latin typeface="Arial"/>
                <a:cs typeface="Arial"/>
              </a:rPr>
              <a:t>A</a:t>
            </a:r>
            <a:r>
              <a:rPr sz="2400" spc="-170" dirty="0" smtClean="0">
                <a:latin typeface="Arial"/>
                <a:cs typeface="Arial"/>
              </a:rPr>
              <a:t> </a:t>
            </a:r>
            <a:r>
              <a:rPr sz="2400" spc="-35" dirty="0" smtClean="0">
                <a:latin typeface="Arial"/>
                <a:cs typeface="Arial"/>
              </a:rPr>
              <a:t>win</a:t>
            </a:r>
            <a:r>
              <a:rPr sz="2400" spc="-5" dirty="0" smtClean="0">
                <a:latin typeface="Arial"/>
                <a:cs typeface="Arial"/>
              </a:rPr>
              <a:t>s</a:t>
            </a:r>
            <a:r>
              <a:rPr sz="2400" spc="-10" dirty="0" smtClean="0">
                <a:latin typeface="Arial"/>
                <a:cs typeface="Arial"/>
              </a:rPr>
              <a:t>)</a:t>
            </a:r>
            <a:r>
              <a:rPr sz="2400" spc="-20" dirty="0" smtClean="0">
                <a:latin typeface="Arial"/>
                <a:cs typeface="Arial"/>
              </a:rPr>
              <a:t>=</a:t>
            </a:r>
            <a:r>
              <a:rPr sz="2400" spc="-40" dirty="0" smtClean="0">
                <a:latin typeface="Arial"/>
                <a:cs typeface="Arial"/>
              </a:rPr>
              <a:t>4</a:t>
            </a:r>
            <a:r>
              <a:rPr sz="2400" spc="-35" dirty="0" smtClean="0">
                <a:latin typeface="Arial"/>
                <a:cs typeface="Arial"/>
              </a:rPr>
              <a:t>5</a:t>
            </a:r>
            <a:r>
              <a:rPr sz="2400" spc="0" dirty="0" smtClean="0">
                <a:latin typeface="Arial"/>
                <a:cs typeface="Arial"/>
              </a:rPr>
              <a:t>%	</a:t>
            </a:r>
            <a:r>
              <a:rPr sz="2400" spc="-5" dirty="0" smtClean="0">
                <a:latin typeface="Arial"/>
                <a:cs typeface="Arial"/>
              </a:rPr>
              <a:t>P</a:t>
            </a:r>
            <a:r>
              <a:rPr sz="2400" spc="0" dirty="0" smtClean="0">
                <a:latin typeface="Arial"/>
                <a:cs typeface="Arial"/>
              </a:rPr>
              <a:t>(</a:t>
            </a:r>
            <a:r>
              <a:rPr sz="2400" spc="-20" dirty="0" smtClean="0">
                <a:latin typeface="Arial"/>
                <a:cs typeface="Arial"/>
              </a:rPr>
              <a:t>B</a:t>
            </a:r>
            <a:r>
              <a:rPr sz="2400" spc="30" dirty="0" smtClean="0">
                <a:latin typeface="Arial"/>
                <a:cs typeface="Arial"/>
              </a:rPr>
              <a:t> </a:t>
            </a:r>
            <a:r>
              <a:rPr sz="2400" spc="-35" dirty="0" smtClean="0">
                <a:latin typeface="Arial"/>
                <a:cs typeface="Arial"/>
              </a:rPr>
              <a:t>win</a:t>
            </a:r>
            <a:r>
              <a:rPr sz="2400" spc="-5" dirty="0" smtClean="0">
                <a:latin typeface="Arial"/>
                <a:cs typeface="Arial"/>
              </a:rPr>
              <a:t>s</a:t>
            </a:r>
            <a:r>
              <a:rPr sz="2400" spc="-10" dirty="0" smtClean="0">
                <a:latin typeface="Arial"/>
                <a:cs typeface="Arial"/>
              </a:rPr>
              <a:t>)</a:t>
            </a:r>
            <a:r>
              <a:rPr sz="2400" spc="-20" dirty="0" smtClean="0">
                <a:latin typeface="Arial"/>
                <a:cs typeface="Arial"/>
              </a:rPr>
              <a:t>=</a:t>
            </a:r>
            <a:r>
              <a:rPr sz="2400" spc="-40" dirty="0" smtClean="0">
                <a:latin typeface="Arial"/>
                <a:cs typeface="Arial"/>
              </a:rPr>
              <a:t>47</a:t>
            </a:r>
            <a:r>
              <a:rPr sz="2400" spc="0" dirty="0" smtClean="0">
                <a:latin typeface="Arial"/>
                <a:cs typeface="Arial"/>
              </a:rPr>
              <a:t>%	</a:t>
            </a:r>
            <a:r>
              <a:rPr sz="2400" spc="-5" dirty="0" smtClean="0">
                <a:latin typeface="Arial"/>
                <a:cs typeface="Arial"/>
              </a:rPr>
              <a:t>P</a:t>
            </a:r>
            <a:r>
              <a:rPr sz="2400" spc="0" dirty="0" smtClean="0">
                <a:latin typeface="Arial"/>
                <a:cs typeface="Arial"/>
              </a:rPr>
              <a:t>(C </a:t>
            </a:r>
            <a:r>
              <a:rPr sz="2400" spc="-35" dirty="0" smtClean="0">
                <a:latin typeface="Arial"/>
                <a:cs typeface="Arial"/>
              </a:rPr>
              <a:t>win</a:t>
            </a:r>
            <a:r>
              <a:rPr sz="2400" spc="-5" dirty="0" smtClean="0">
                <a:latin typeface="Arial"/>
                <a:cs typeface="Arial"/>
              </a:rPr>
              <a:t>s</a:t>
            </a:r>
            <a:r>
              <a:rPr sz="2400" spc="-10" dirty="0" smtClean="0">
                <a:latin typeface="Arial"/>
                <a:cs typeface="Arial"/>
              </a:rPr>
              <a:t>)</a:t>
            </a:r>
            <a:r>
              <a:rPr sz="2400" spc="-20" dirty="0" smtClean="0">
                <a:latin typeface="Arial"/>
                <a:cs typeface="Arial"/>
              </a:rPr>
              <a:t>=</a:t>
            </a:r>
            <a:r>
              <a:rPr sz="2400" spc="-40" dirty="0" smtClean="0">
                <a:latin typeface="Arial"/>
                <a:cs typeface="Arial"/>
              </a:rPr>
              <a:t>30</a:t>
            </a:r>
            <a:r>
              <a:rPr sz="2400" spc="0" dirty="0" smtClean="0">
                <a:latin typeface="Arial"/>
                <a:cs typeface="Arial"/>
              </a:rPr>
              <a:t>%</a:t>
            </a:r>
            <a:endParaRPr sz="2400" dirty="0">
              <a:latin typeface="Arial"/>
              <a:cs typeface="Arial"/>
            </a:endParaRPr>
          </a:p>
          <a:p>
            <a:pPr marL="171450" indent="-171450">
              <a:lnSpc>
                <a:spcPts val="650"/>
              </a:lnSpc>
              <a:spcBef>
                <a:spcPts val="9"/>
              </a:spcBef>
              <a:buFont typeface="Wingdings" panose="05000000000000000000" pitchFamily="2" charset="2"/>
              <a:buChar char="Ø"/>
            </a:pPr>
            <a:endParaRPr sz="650" dirty="0"/>
          </a:p>
          <a:p>
            <a:pPr marL="469900" marR="112395" indent="-457200">
              <a:lnSpc>
                <a:spcPct val="101600"/>
              </a:lnSpc>
              <a:buFont typeface="Wingdings" panose="05000000000000000000" pitchFamily="2" charset="2"/>
              <a:buChar char="Ø"/>
              <a:tabLst>
                <a:tab pos="354965" algn="l"/>
              </a:tabLst>
            </a:pPr>
            <a:r>
              <a:rPr sz="3200" spc="-60" dirty="0" smtClean="0">
                <a:latin typeface="Arial"/>
                <a:cs typeface="Arial"/>
              </a:rPr>
              <a:t>B</a:t>
            </a:r>
            <a:r>
              <a:rPr sz="3200" spc="20" dirty="0" smtClean="0">
                <a:latin typeface="Arial"/>
                <a:cs typeface="Arial"/>
              </a:rPr>
              <a:t>u</a:t>
            </a:r>
            <a:r>
              <a:rPr sz="3200" spc="-10" dirty="0" smtClean="0">
                <a:latin typeface="Arial"/>
                <a:cs typeface="Arial"/>
              </a:rPr>
              <a:t>t</a:t>
            </a:r>
            <a:r>
              <a:rPr sz="3200" spc="20" dirty="0" smtClean="0">
                <a:latin typeface="Arial"/>
                <a:cs typeface="Arial"/>
              </a:rPr>
              <a:t> </a:t>
            </a:r>
            <a:r>
              <a:rPr sz="3200" spc="-15" dirty="0" smtClean="0">
                <a:latin typeface="Arial"/>
                <a:cs typeface="Arial"/>
              </a:rPr>
              <a:t>w</a:t>
            </a:r>
            <a:r>
              <a:rPr sz="3200" spc="0" dirty="0" smtClean="0">
                <a:latin typeface="Arial"/>
                <a:cs typeface="Arial"/>
              </a:rPr>
              <a:t>e</a:t>
            </a:r>
            <a:r>
              <a:rPr sz="3200" spc="30" dirty="0" smtClean="0">
                <a:latin typeface="Arial"/>
                <a:cs typeface="Arial"/>
              </a:rPr>
              <a:t> </a:t>
            </a:r>
            <a:r>
              <a:rPr sz="3200" spc="20" dirty="0" smtClean="0">
                <a:latin typeface="Arial"/>
                <a:cs typeface="Arial"/>
              </a:rPr>
              <a:t>don</a:t>
            </a:r>
            <a:r>
              <a:rPr sz="3200" spc="-15" dirty="0" smtClean="0">
                <a:latin typeface="Arial"/>
                <a:cs typeface="Arial"/>
              </a:rPr>
              <a:t>’</a:t>
            </a:r>
            <a:r>
              <a:rPr sz="3200" spc="-10" dirty="0" smtClean="0">
                <a:latin typeface="Arial"/>
                <a:cs typeface="Arial"/>
              </a:rPr>
              <a:t>t</a:t>
            </a:r>
            <a:r>
              <a:rPr sz="3200" spc="-80" dirty="0" smtClean="0">
                <a:latin typeface="Arial"/>
                <a:cs typeface="Arial"/>
              </a:rPr>
              <a:t> </a:t>
            </a:r>
            <a:r>
              <a:rPr sz="3200" spc="0" dirty="0" smtClean="0">
                <a:latin typeface="Arial"/>
                <a:cs typeface="Arial"/>
              </a:rPr>
              <a:t>k</a:t>
            </a:r>
            <a:r>
              <a:rPr sz="3200" spc="20" dirty="0" smtClean="0">
                <a:latin typeface="Arial"/>
                <a:cs typeface="Arial"/>
              </a:rPr>
              <a:t>no</a:t>
            </a:r>
            <a:r>
              <a:rPr sz="3200" spc="0" dirty="0" smtClean="0">
                <a:latin typeface="Arial"/>
                <a:cs typeface="Arial"/>
              </a:rPr>
              <a:t>w</a:t>
            </a:r>
            <a:r>
              <a:rPr sz="3200" spc="-105" dirty="0" smtClean="0">
                <a:latin typeface="Arial"/>
                <a:cs typeface="Arial"/>
              </a:rPr>
              <a:t> </a:t>
            </a:r>
            <a:r>
              <a:rPr sz="3200" spc="0" dirty="0" smtClean="0">
                <a:latin typeface="Arial"/>
                <a:cs typeface="Arial"/>
              </a:rPr>
              <a:t>t</a:t>
            </a:r>
            <a:r>
              <a:rPr sz="3200" spc="20" dirty="0" smtClean="0">
                <a:latin typeface="Arial"/>
                <a:cs typeface="Arial"/>
              </a:rPr>
              <a:t>h</a:t>
            </a:r>
            <a:r>
              <a:rPr sz="3200" spc="0" dirty="0" smtClean="0">
                <a:latin typeface="Arial"/>
                <a:cs typeface="Arial"/>
              </a:rPr>
              <a:t>e</a:t>
            </a:r>
            <a:r>
              <a:rPr sz="3200" spc="30" dirty="0" smtClean="0">
                <a:latin typeface="Arial"/>
                <a:cs typeface="Arial"/>
              </a:rPr>
              <a:t> </a:t>
            </a:r>
            <a:r>
              <a:rPr sz="3200" spc="20" dirty="0" smtClean="0">
                <a:latin typeface="Arial"/>
                <a:cs typeface="Arial"/>
              </a:rPr>
              <a:t>p</a:t>
            </a:r>
            <a:r>
              <a:rPr sz="3200" spc="30" dirty="0" smtClean="0">
                <a:latin typeface="Arial"/>
                <a:cs typeface="Arial"/>
              </a:rPr>
              <a:t>r</a:t>
            </a:r>
            <a:r>
              <a:rPr sz="3200" spc="20" dirty="0" smtClean="0">
                <a:latin typeface="Arial"/>
                <a:cs typeface="Arial"/>
              </a:rPr>
              <a:t>obab</a:t>
            </a:r>
            <a:r>
              <a:rPr sz="3200" spc="-15" dirty="0" smtClean="0">
                <a:latin typeface="Arial"/>
                <a:cs typeface="Arial"/>
              </a:rPr>
              <a:t>ili</a:t>
            </a:r>
            <a:r>
              <a:rPr sz="3200" spc="0" dirty="0" smtClean="0">
                <a:latin typeface="Arial"/>
                <a:cs typeface="Arial"/>
              </a:rPr>
              <a:t>t</a:t>
            </a:r>
            <a:r>
              <a:rPr sz="3200" spc="-200" dirty="0" smtClean="0">
                <a:latin typeface="Arial"/>
                <a:cs typeface="Arial"/>
              </a:rPr>
              <a:t>y</a:t>
            </a:r>
            <a:r>
              <a:rPr sz="3200" spc="-10" dirty="0" smtClean="0">
                <a:latin typeface="Arial"/>
                <a:cs typeface="Arial"/>
              </a:rPr>
              <a:t>,</a:t>
            </a:r>
            <a:r>
              <a:rPr sz="3200" spc="-180" dirty="0" smtClean="0">
                <a:latin typeface="Arial"/>
                <a:cs typeface="Arial"/>
              </a:rPr>
              <a:t> </a:t>
            </a:r>
            <a:r>
              <a:rPr sz="3200" spc="20" dirty="0" smtClean="0">
                <a:latin typeface="Arial"/>
                <a:cs typeface="Arial"/>
              </a:rPr>
              <a:t>ho</a:t>
            </a:r>
            <a:r>
              <a:rPr sz="3200" spc="0" dirty="0" smtClean="0">
                <a:latin typeface="Arial"/>
                <a:cs typeface="Arial"/>
              </a:rPr>
              <a:t>w</a:t>
            </a:r>
            <a:r>
              <a:rPr sz="3200" spc="-105" dirty="0" smtClean="0">
                <a:latin typeface="Arial"/>
                <a:cs typeface="Arial"/>
              </a:rPr>
              <a:t> </a:t>
            </a:r>
            <a:r>
              <a:rPr sz="3200" spc="20" dirty="0" smtClean="0">
                <a:latin typeface="Arial"/>
                <a:cs typeface="Arial"/>
              </a:rPr>
              <a:t>d</a:t>
            </a:r>
            <a:r>
              <a:rPr sz="3200" spc="0" dirty="0" smtClean="0">
                <a:latin typeface="Arial"/>
                <a:cs typeface="Arial"/>
              </a:rPr>
              <a:t>o </a:t>
            </a:r>
            <a:r>
              <a:rPr sz="3200" spc="-15" dirty="0" smtClean="0">
                <a:latin typeface="Arial"/>
                <a:cs typeface="Arial"/>
              </a:rPr>
              <a:t>w</a:t>
            </a:r>
            <a:r>
              <a:rPr sz="3200" spc="0" dirty="0" smtClean="0">
                <a:latin typeface="Arial"/>
                <a:cs typeface="Arial"/>
              </a:rPr>
              <a:t>e</a:t>
            </a:r>
            <a:r>
              <a:rPr sz="3200" spc="30" dirty="0" smtClean="0">
                <a:latin typeface="Arial"/>
                <a:cs typeface="Arial"/>
              </a:rPr>
              <a:t> </a:t>
            </a:r>
            <a:r>
              <a:rPr sz="3200" spc="0" dirty="0" smtClean="0">
                <a:latin typeface="Arial"/>
                <a:cs typeface="Arial"/>
              </a:rPr>
              <a:t>c</a:t>
            </a:r>
            <a:r>
              <a:rPr sz="3200" spc="20" dirty="0" smtClean="0">
                <a:latin typeface="Arial"/>
                <a:cs typeface="Arial"/>
              </a:rPr>
              <a:t>hoo</a:t>
            </a:r>
            <a:r>
              <a:rPr sz="3200" spc="0" dirty="0" smtClean="0">
                <a:latin typeface="Arial"/>
                <a:cs typeface="Arial"/>
              </a:rPr>
              <a:t>se</a:t>
            </a:r>
            <a:r>
              <a:rPr sz="3200" spc="-70" dirty="0" smtClean="0">
                <a:latin typeface="Arial"/>
                <a:cs typeface="Arial"/>
              </a:rPr>
              <a:t> </a:t>
            </a:r>
            <a:r>
              <a:rPr sz="3200" spc="0" dirty="0" smtClean="0">
                <a:latin typeface="Arial"/>
                <a:cs typeface="Arial"/>
              </a:rPr>
              <a:t>a</a:t>
            </a:r>
            <a:r>
              <a:rPr sz="3200" spc="-70" dirty="0" smtClean="0">
                <a:latin typeface="Arial"/>
                <a:cs typeface="Arial"/>
              </a:rPr>
              <a:t> </a:t>
            </a:r>
            <a:r>
              <a:rPr sz="3200" spc="20" dirty="0" smtClean="0">
                <a:latin typeface="Arial"/>
                <a:cs typeface="Arial"/>
              </a:rPr>
              <a:t>goo</a:t>
            </a:r>
            <a:r>
              <a:rPr sz="3200" spc="0" dirty="0" smtClean="0">
                <a:latin typeface="Arial"/>
                <a:cs typeface="Arial"/>
              </a:rPr>
              <a:t>d</a:t>
            </a:r>
            <a:r>
              <a:rPr sz="3200" spc="-70" dirty="0" smtClean="0">
                <a:latin typeface="Arial"/>
                <a:cs typeface="Arial"/>
              </a:rPr>
              <a:t> </a:t>
            </a:r>
            <a:r>
              <a:rPr sz="3200" spc="20" dirty="0" smtClean="0">
                <a:latin typeface="Arial"/>
                <a:cs typeface="Arial"/>
              </a:rPr>
              <a:t>one</a:t>
            </a:r>
            <a:r>
              <a:rPr sz="3200" spc="0" dirty="0" smtClean="0">
                <a:latin typeface="Arial"/>
                <a:cs typeface="Arial"/>
              </a:rPr>
              <a:t>?</a:t>
            </a:r>
            <a:endParaRPr sz="3200" dirty="0">
              <a:latin typeface="Arial"/>
              <a:cs typeface="Arial"/>
            </a:endParaRPr>
          </a:p>
          <a:p>
            <a:pPr marL="171450" indent="-171450">
              <a:lnSpc>
                <a:spcPts val="900"/>
              </a:lnSpc>
              <a:spcBef>
                <a:spcPts val="19"/>
              </a:spcBef>
              <a:buFont typeface="Wingdings" panose="05000000000000000000" pitchFamily="2" charset="2"/>
              <a:buChar char="Ø"/>
            </a:pPr>
            <a:endParaRPr sz="900" dirty="0"/>
          </a:p>
          <a:p>
            <a:pPr marL="469900" marR="12700" indent="-457200">
              <a:lnSpc>
                <a:spcPts val="3800"/>
              </a:lnSpc>
              <a:buFont typeface="Wingdings" panose="05000000000000000000" pitchFamily="2" charset="2"/>
              <a:buChar char="Ø"/>
              <a:tabLst>
                <a:tab pos="354965" algn="l"/>
              </a:tabLst>
            </a:pPr>
            <a:r>
              <a:rPr sz="3200" spc="-60" dirty="0" smtClean="0">
                <a:latin typeface="Arial"/>
                <a:cs typeface="Arial"/>
              </a:rPr>
              <a:t>W</a:t>
            </a:r>
            <a:r>
              <a:rPr sz="3200" spc="-15" dirty="0" smtClean="0">
                <a:latin typeface="Arial"/>
                <a:cs typeface="Arial"/>
              </a:rPr>
              <a:t>i</a:t>
            </a:r>
            <a:r>
              <a:rPr sz="3200" spc="0" dirty="0" smtClean="0">
                <a:latin typeface="Arial"/>
                <a:cs typeface="Arial"/>
              </a:rPr>
              <a:t>th</a:t>
            </a:r>
            <a:r>
              <a:rPr sz="3200" spc="30" dirty="0" smtClean="0">
                <a:latin typeface="Arial"/>
                <a:cs typeface="Arial"/>
              </a:rPr>
              <a:t> </a:t>
            </a:r>
            <a:r>
              <a:rPr sz="3200" spc="-15" dirty="0" smtClean="0">
                <a:latin typeface="Arial"/>
                <a:cs typeface="Arial"/>
              </a:rPr>
              <a:t>i</a:t>
            </a:r>
            <a:r>
              <a:rPr sz="3200" spc="20" dirty="0" smtClean="0">
                <a:latin typeface="Arial"/>
                <a:cs typeface="Arial"/>
              </a:rPr>
              <a:t>n</a:t>
            </a:r>
            <a:r>
              <a:rPr sz="3200" spc="0" dirty="0" smtClean="0">
                <a:latin typeface="Arial"/>
                <a:cs typeface="Arial"/>
              </a:rPr>
              <a:t>f</a:t>
            </a:r>
            <a:r>
              <a:rPr sz="3200" spc="-15" dirty="0" smtClean="0">
                <a:latin typeface="Arial"/>
                <a:cs typeface="Arial"/>
              </a:rPr>
              <a:t>i</a:t>
            </a:r>
            <a:r>
              <a:rPr sz="3200" spc="20" dirty="0" smtClean="0">
                <a:latin typeface="Arial"/>
                <a:cs typeface="Arial"/>
              </a:rPr>
              <a:t>n</a:t>
            </a:r>
            <a:r>
              <a:rPr sz="3200" spc="-15" dirty="0" smtClean="0">
                <a:latin typeface="Arial"/>
                <a:cs typeface="Arial"/>
              </a:rPr>
              <a:t>i</a:t>
            </a:r>
            <a:r>
              <a:rPr sz="3200" spc="0" dirty="0" smtClean="0">
                <a:latin typeface="Arial"/>
                <a:cs typeface="Arial"/>
              </a:rPr>
              <a:t>te</a:t>
            </a:r>
            <a:r>
              <a:rPr sz="3200" spc="-70" dirty="0" smtClean="0">
                <a:latin typeface="Arial"/>
                <a:cs typeface="Arial"/>
              </a:rPr>
              <a:t> </a:t>
            </a:r>
            <a:r>
              <a:rPr sz="3200" spc="0" dirty="0" smtClean="0">
                <a:latin typeface="Arial"/>
                <a:cs typeface="Arial"/>
              </a:rPr>
              <a:t>t</a:t>
            </a:r>
            <a:r>
              <a:rPr sz="3200" spc="-15" dirty="0" smtClean="0">
                <a:latin typeface="Arial"/>
                <a:cs typeface="Arial"/>
              </a:rPr>
              <a:t>i</a:t>
            </a:r>
            <a:r>
              <a:rPr sz="3200" spc="30" dirty="0" smtClean="0">
                <a:latin typeface="Arial"/>
                <a:cs typeface="Arial"/>
              </a:rPr>
              <a:t>m</a:t>
            </a:r>
            <a:r>
              <a:rPr sz="3200" spc="20" dirty="0" smtClean="0">
                <a:latin typeface="Arial"/>
                <a:cs typeface="Arial"/>
              </a:rPr>
              <a:t>e</a:t>
            </a:r>
            <a:r>
              <a:rPr sz="3200" spc="-10" dirty="0" smtClean="0">
                <a:latin typeface="Arial"/>
                <a:cs typeface="Arial"/>
              </a:rPr>
              <a:t>,</a:t>
            </a:r>
            <a:r>
              <a:rPr sz="3200" spc="-80" dirty="0" smtClean="0">
                <a:latin typeface="Arial"/>
                <a:cs typeface="Arial"/>
              </a:rPr>
              <a:t> </a:t>
            </a:r>
            <a:r>
              <a:rPr sz="3200" spc="-15" dirty="0" smtClean="0">
                <a:latin typeface="Arial"/>
                <a:cs typeface="Arial"/>
              </a:rPr>
              <a:t>w</a:t>
            </a:r>
            <a:r>
              <a:rPr sz="3200" spc="0" dirty="0" smtClean="0">
                <a:latin typeface="Arial"/>
                <a:cs typeface="Arial"/>
              </a:rPr>
              <a:t>e</a:t>
            </a:r>
            <a:r>
              <a:rPr sz="3200" spc="30" dirty="0" smtClean="0">
                <a:latin typeface="Arial"/>
                <a:cs typeface="Arial"/>
              </a:rPr>
              <a:t> m</a:t>
            </a:r>
            <a:r>
              <a:rPr sz="3200" spc="20" dirty="0" smtClean="0">
                <a:latin typeface="Arial"/>
                <a:cs typeface="Arial"/>
              </a:rPr>
              <a:t>a</a:t>
            </a:r>
            <a:r>
              <a:rPr sz="3200" spc="0" dirty="0" smtClean="0">
                <a:latin typeface="Arial"/>
                <a:cs typeface="Arial"/>
              </a:rPr>
              <a:t>y</a:t>
            </a:r>
            <a:r>
              <a:rPr sz="3200" spc="-90" dirty="0" smtClean="0">
                <a:latin typeface="Arial"/>
                <a:cs typeface="Arial"/>
              </a:rPr>
              <a:t> </a:t>
            </a:r>
            <a:r>
              <a:rPr sz="3200" spc="0" dirty="0" smtClean="0">
                <a:latin typeface="Arial"/>
                <a:cs typeface="Arial"/>
              </a:rPr>
              <a:t>t</a:t>
            </a:r>
            <a:r>
              <a:rPr sz="3200" spc="30" dirty="0" smtClean="0">
                <a:latin typeface="Arial"/>
                <a:cs typeface="Arial"/>
              </a:rPr>
              <a:t>r</a:t>
            </a:r>
            <a:r>
              <a:rPr sz="3200" spc="0" dirty="0" smtClean="0">
                <a:latin typeface="Arial"/>
                <a:cs typeface="Arial"/>
              </a:rPr>
              <a:t>y</a:t>
            </a:r>
            <a:r>
              <a:rPr sz="3200" spc="10" dirty="0" smtClean="0">
                <a:latin typeface="Arial"/>
                <a:cs typeface="Arial"/>
              </a:rPr>
              <a:t> </a:t>
            </a:r>
            <a:r>
              <a:rPr sz="3200" spc="20" dirty="0" smtClean="0">
                <a:latin typeface="Arial"/>
                <a:cs typeface="Arial"/>
              </a:rPr>
              <a:t>ea</a:t>
            </a:r>
            <a:r>
              <a:rPr sz="3200" spc="0" dirty="0" smtClean="0">
                <a:latin typeface="Arial"/>
                <a:cs typeface="Arial"/>
              </a:rPr>
              <a:t>ch</a:t>
            </a:r>
            <a:r>
              <a:rPr sz="3200" spc="-70" dirty="0" smtClean="0">
                <a:latin typeface="Arial"/>
                <a:cs typeface="Arial"/>
              </a:rPr>
              <a:t> </a:t>
            </a:r>
            <a:r>
              <a:rPr sz="3200" spc="20" dirty="0" smtClean="0">
                <a:latin typeface="Arial"/>
                <a:cs typeface="Arial"/>
              </a:rPr>
              <a:t>on</a:t>
            </a:r>
            <a:r>
              <a:rPr sz="3200" spc="0" dirty="0" smtClean="0">
                <a:latin typeface="Arial"/>
                <a:cs typeface="Arial"/>
              </a:rPr>
              <a:t>e</a:t>
            </a:r>
            <a:r>
              <a:rPr sz="3200" spc="-70" dirty="0" smtClean="0">
                <a:latin typeface="Arial"/>
                <a:cs typeface="Arial"/>
              </a:rPr>
              <a:t> </a:t>
            </a:r>
            <a:r>
              <a:rPr sz="3200" spc="0" dirty="0" smtClean="0">
                <a:latin typeface="Arial"/>
                <a:cs typeface="Arial"/>
              </a:rPr>
              <a:t>f</a:t>
            </a:r>
            <a:r>
              <a:rPr sz="3200" spc="20" dirty="0" smtClean="0">
                <a:latin typeface="Arial"/>
                <a:cs typeface="Arial"/>
              </a:rPr>
              <a:t>o</a:t>
            </a:r>
            <a:r>
              <a:rPr sz="3200" spc="0" dirty="0" smtClean="0">
                <a:latin typeface="Arial"/>
                <a:cs typeface="Arial"/>
              </a:rPr>
              <a:t>r </a:t>
            </a:r>
            <a:r>
              <a:rPr sz="3200" spc="-15" dirty="0" smtClean="0">
                <a:latin typeface="Arial"/>
                <a:cs typeface="Arial"/>
              </a:rPr>
              <a:t>i</a:t>
            </a:r>
            <a:r>
              <a:rPr sz="3200" spc="20" dirty="0" smtClean="0">
                <a:latin typeface="Arial"/>
                <a:cs typeface="Arial"/>
              </a:rPr>
              <a:t>n</a:t>
            </a:r>
            <a:r>
              <a:rPr sz="3200" spc="0" dirty="0" smtClean="0">
                <a:latin typeface="Arial"/>
                <a:cs typeface="Arial"/>
              </a:rPr>
              <a:t>f</a:t>
            </a:r>
            <a:r>
              <a:rPr sz="3200" spc="-15" dirty="0" smtClean="0">
                <a:latin typeface="Arial"/>
                <a:cs typeface="Arial"/>
              </a:rPr>
              <a:t>i</a:t>
            </a:r>
            <a:r>
              <a:rPr sz="3200" spc="20" dirty="0" smtClean="0">
                <a:latin typeface="Arial"/>
                <a:cs typeface="Arial"/>
              </a:rPr>
              <a:t>n</a:t>
            </a:r>
            <a:r>
              <a:rPr sz="3200" spc="-15" dirty="0" smtClean="0">
                <a:latin typeface="Arial"/>
                <a:cs typeface="Arial"/>
              </a:rPr>
              <a:t>i</a:t>
            </a:r>
            <a:r>
              <a:rPr sz="3200" spc="0" dirty="0" smtClean="0">
                <a:latin typeface="Arial"/>
                <a:cs typeface="Arial"/>
              </a:rPr>
              <a:t>te</a:t>
            </a:r>
            <a:r>
              <a:rPr sz="3200" spc="-70" dirty="0" smtClean="0">
                <a:latin typeface="Arial"/>
                <a:cs typeface="Arial"/>
              </a:rPr>
              <a:t> </a:t>
            </a:r>
            <a:r>
              <a:rPr sz="3200" spc="0" dirty="0" smtClean="0">
                <a:latin typeface="Arial"/>
                <a:cs typeface="Arial"/>
              </a:rPr>
              <a:t>t</a:t>
            </a:r>
            <a:r>
              <a:rPr sz="3200" spc="-15" dirty="0" smtClean="0">
                <a:latin typeface="Arial"/>
                <a:cs typeface="Arial"/>
              </a:rPr>
              <a:t>i</a:t>
            </a:r>
            <a:r>
              <a:rPr sz="3200" spc="30" dirty="0" smtClean="0">
                <a:latin typeface="Arial"/>
                <a:cs typeface="Arial"/>
              </a:rPr>
              <a:t>m</a:t>
            </a:r>
            <a:r>
              <a:rPr sz="3200" spc="20" dirty="0" smtClean="0">
                <a:latin typeface="Arial"/>
                <a:cs typeface="Arial"/>
              </a:rPr>
              <a:t>e</a:t>
            </a:r>
            <a:r>
              <a:rPr sz="3200" spc="0" dirty="0" smtClean="0">
                <a:latin typeface="Arial"/>
                <a:cs typeface="Arial"/>
              </a:rPr>
              <a:t>s</a:t>
            </a:r>
            <a:r>
              <a:rPr sz="3200" spc="10" dirty="0" smtClean="0">
                <a:latin typeface="Arial"/>
                <a:cs typeface="Arial"/>
              </a:rPr>
              <a:t> </a:t>
            </a:r>
            <a:r>
              <a:rPr sz="3200" spc="0" dirty="0" smtClean="0">
                <a:latin typeface="Arial"/>
                <a:cs typeface="Arial"/>
              </a:rPr>
              <a:t>to</a:t>
            </a:r>
            <a:r>
              <a:rPr sz="3200" spc="-70" dirty="0" smtClean="0">
                <a:latin typeface="Arial"/>
                <a:cs typeface="Arial"/>
              </a:rPr>
              <a:t> </a:t>
            </a:r>
            <a:r>
              <a:rPr sz="3200" spc="20" dirty="0" smtClean="0">
                <a:latin typeface="Arial"/>
                <a:cs typeface="Arial"/>
              </a:rPr>
              <a:t>e</a:t>
            </a:r>
            <a:r>
              <a:rPr sz="3200" spc="-20" dirty="0" smtClean="0">
                <a:latin typeface="Arial"/>
                <a:cs typeface="Arial"/>
              </a:rPr>
              <a:t>s</a:t>
            </a:r>
            <a:r>
              <a:rPr sz="3200" spc="0" dirty="0" smtClean="0">
                <a:latin typeface="Arial"/>
                <a:cs typeface="Arial"/>
              </a:rPr>
              <a:t>t</a:t>
            </a:r>
            <a:r>
              <a:rPr sz="3200" spc="-15" dirty="0" smtClean="0">
                <a:latin typeface="Arial"/>
                <a:cs typeface="Arial"/>
              </a:rPr>
              <a:t>i</a:t>
            </a:r>
            <a:r>
              <a:rPr sz="3200" spc="30" dirty="0" smtClean="0">
                <a:latin typeface="Arial"/>
                <a:cs typeface="Arial"/>
              </a:rPr>
              <a:t>m</a:t>
            </a:r>
            <a:r>
              <a:rPr sz="3200" spc="20" dirty="0" smtClean="0">
                <a:latin typeface="Arial"/>
                <a:cs typeface="Arial"/>
              </a:rPr>
              <a:t>a</a:t>
            </a:r>
            <a:r>
              <a:rPr sz="3200" spc="0" dirty="0" smtClean="0">
                <a:latin typeface="Arial"/>
                <a:cs typeface="Arial"/>
              </a:rPr>
              <a:t>te</a:t>
            </a:r>
            <a:r>
              <a:rPr sz="3200" spc="-70" dirty="0" smtClean="0">
                <a:latin typeface="Arial"/>
                <a:cs typeface="Arial"/>
              </a:rPr>
              <a:t> </a:t>
            </a:r>
            <a:r>
              <a:rPr sz="3200" spc="0" dirty="0" smtClean="0">
                <a:latin typeface="Arial"/>
                <a:cs typeface="Arial"/>
              </a:rPr>
              <a:t>t</a:t>
            </a:r>
            <a:r>
              <a:rPr sz="3200" spc="20" dirty="0" smtClean="0">
                <a:latin typeface="Arial"/>
                <a:cs typeface="Arial"/>
              </a:rPr>
              <a:t>h</a:t>
            </a:r>
            <a:r>
              <a:rPr sz="3200" spc="0" dirty="0" smtClean="0">
                <a:latin typeface="Arial"/>
                <a:cs typeface="Arial"/>
              </a:rPr>
              <a:t>e</a:t>
            </a:r>
            <a:r>
              <a:rPr sz="3200" spc="-70" dirty="0" smtClean="0">
                <a:latin typeface="Arial"/>
                <a:cs typeface="Arial"/>
              </a:rPr>
              <a:t> </a:t>
            </a:r>
            <a:r>
              <a:rPr sz="3200" spc="20" dirty="0" smtClean="0">
                <a:latin typeface="Arial"/>
                <a:cs typeface="Arial"/>
              </a:rPr>
              <a:t>p</a:t>
            </a:r>
            <a:r>
              <a:rPr sz="3200" spc="30" dirty="0" smtClean="0">
                <a:latin typeface="Arial"/>
                <a:cs typeface="Arial"/>
              </a:rPr>
              <a:t>r</a:t>
            </a:r>
            <a:r>
              <a:rPr sz="3200" spc="20" dirty="0" smtClean="0">
                <a:latin typeface="Arial"/>
                <a:cs typeface="Arial"/>
              </a:rPr>
              <a:t>obab</a:t>
            </a:r>
            <a:r>
              <a:rPr sz="3200" spc="-15" dirty="0" smtClean="0">
                <a:latin typeface="Arial"/>
                <a:cs typeface="Arial"/>
              </a:rPr>
              <a:t>ili</a:t>
            </a:r>
            <a:r>
              <a:rPr sz="3200" spc="0" dirty="0" smtClean="0">
                <a:latin typeface="Arial"/>
                <a:cs typeface="Arial"/>
              </a:rPr>
              <a:t>ty</a:t>
            </a:r>
            <a:endParaRPr sz="3200" dirty="0">
              <a:latin typeface="Arial"/>
              <a:cs typeface="Arial"/>
            </a:endParaRPr>
          </a:p>
          <a:p>
            <a:pPr marL="171450" indent="-171450">
              <a:lnSpc>
                <a:spcPts val="600"/>
              </a:lnSpc>
              <a:spcBef>
                <a:spcPts val="40"/>
              </a:spcBef>
              <a:buFont typeface="Wingdings" panose="05000000000000000000" pitchFamily="2" charset="2"/>
              <a:buChar char="Ø"/>
            </a:pPr>
            <a:endParaRPr sz="600" dirty="0"/>
          </a:p>
          <a:p>
            <a:pPr marL="469900" indent="-457200">
              <a:lnSpc>
                <a:spcPct val="100000"/>
              </a:lnSpc>
              <a:buFont typeface="Wingdings" panose="05000000000000000000" pitchFamily="2" charset="2"/>
              <a:buChar char="Ø"/>
              <a:tabLst>
                <a:tab pos="354965" algn="l"/>
              </a:tabLst>
            </a:pPr>
            <a:r>
              <a:rPr sz="3200" spc="-60" dirty="0" smtClean="0">
                <a:latin typeface="Arial"/>
                <a:cs typeface="Arial"/>
              </a:rPr>
              <a:t>B</a:t>
            </a:r>
            <a:r>
              <a:rPr sz="3200" spc="20" dirty="0" smtClean="0">
                <a:latin typeface="Arial"/>
                <a:cs typeface="Arial"/>
              </a:rPr>
              <a:t>u</a:t>
            </a:r>
            <a:r>
              <a:rPr sz="3200" spc="-10" dirty="0" smtClean="0">
                <a:latin typeface="Arial"/>
                <a:cs typeface="Arial"/>
              </a:rPr>
              <a:t>t</a:t>
            </a:r>
            <a:r>
              <a:rPr sz="3200" spc="20" dirty="0" smtClean="0">
                <a:latin typeface="Arial"/>
                <a:cs typeface="Arial"/>
              </a:rPr>
              <a:t> </a:t>
            </a:r>
            <a:r>
              <a:rPr sz="3200" spc="-15" dirty="0" smtClean="0">
                <a:latin typeface="Arial"/>
                <a:cs typeface="Arial"/>
              </a:rPr>
              <a:t>i</a:t>
            </a:r>
            <a:r>
              <a:rPr sz="3200" spc="0" dirty="0" smtClean="0">
                <a:latin typeface="Arial"/>
                <a:cs typeface="Arial"/>
              </a:rPr>
              <a:t>n</a:t>
            </a:r>
            <a:r>
              <a:rPr sz="3200" spc="30" dirty="0" smtClean="0">
                <a:latin typeface="Arial"/>
                <a:cs typeface="Arial"/>
              </a:rPr>
              <a:t> </a:t>
            </a:r>
            <a:r>
              <a:rPr sz="3200" spc="20" dirty="0" smtClean="0">
                <a:latin typeface="Arial"/>
                <a:cs typeface="Arial"/>
              </a:rPr>
              <a:t>p</a:t>
            </a:r>
            <a:r>
              <a:rPr sz="3200" spc="30" dirty="0" smtClean="0">
                <a:latin typeface="Arial"/>
                <a:cs typeface="Arial"/>
              </a:rPr>
              <a:t>r</a:t>
            </a:r>
            <a:r>
              <a:rPr sz="3200" spc="20" dirty="0" smtClean="0">
                <a:latin typeface="Arial"/>
                <a:cs typeface="Arial"/>
              </a:rPr>
              <a:t>a</a:t>
            </a:r>
            <a:r>
              <a:rPr sz="3200" spc="-20" dirty="0" smtClean="0">
                <a:latin typeface="Arial"/>
                <a:cs typeface="Arial"/>
              </a:rPr>
              <a:t>c</a:t>
            </a:r>
            <a:r>
              <a:rPr sz="3200" spc="0" dirty="0" smtClean="0">
                <a:latin typeface="Arial"/>
                <a:cs typeface="Arial"/>
              </a:rPr>
              <a:t>t</a:t>
            </a:r>
            <a:r>
              <a:rPr sz="3200" spc="-15" dirty="0" smtClean="0">
                <a:latin typeface="Arial"/>
                <a:cs typeface="Arial"/>
              </a:rPr>
              <a:t>i</a:t>
            </a:r>
            <a:r>
              <a:rPr sz="3200" spc="0" dirty="0" smtClean="0">
                <a:latin typeface="Arial"/>
                <a:cs typeface="Arial"/>
              </a:rPr>
              <a:t>c</a:t>
            </a:r>
            <a:r>
              <a:rPr sz="3200" spc="20" dirty="0" smtClean="0">
                <a:latin typeface="Arial"/>
                <a:cs typeface="Arial"/>
              </a:rPr>
              <a:t>e</a:t>
            </a:r>
            <a:r>
              <a:rPr sz="3200" spc="0" dirty="0" smtClean="0">
                <a:latin typeface="Arial"/>
                <a:cs typeface="Arial"/>
              </a:rPr>
              <a:t>?</a:t>
            </a:r>
            <a:endParaRPr sz="3200" dirty="0">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990600"/>
            <a:ext cx="7937500" cy="1841500"/>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a:spLocks noGrp="1"/>
          </p:cNvSpPr>
          <p:nvPr>
            <p:ph type="title"/>
          </p:nvPr>
        </p:nvSpPr>
        <p:spPr>
          <a:xfrm>
            <a:off x="457200" y="228600"/>
            <a:ext cx="8229600" cy="1371600"/>
          </a:xfrm>
          <a:prstGeom prst="rect">
            <a:avLst/>
          </a:prstGeom>
        </p:spPr>
        <p:txBody>
          <a:bodyPr vert="horz" wrap="square" lIns="0" tIns="0" rIns="0" bIns="0" rtlCol="0">
            <a:noAutofit/>
          </a:bodyPr>
          <a:lstStyle/>
          <a:p>
            <a:pPr marL="1485900">
              <a:lnSpc>
                <a:spcPct val="100000"/>
              </a:lnSpc>
            </a:pPr>
            <a:r>
              <a:rPr sz="4400" spc="-65" dirty="0" smtClean="0">
                <a:latin typeface="Arial"/>
                <a:cs typeface="Arial"/>
              </a:rPr>
              <a:t>E</a:t>
            </a:r>
            <a:r>
              <a:rPr sz="4400" spc="0" dirty="0" smtClean="0">
                <a:latin typeface="Arial"/>
                <a:cs typeface="Arial"/>
              </a:rPr>
              <a:t>x</a:t>
            </a:r>
            <a:r>
              <a:rPr sz="4400" spc="-50" dirty="0" smtClean="0">
                <a:latin typeface="Arial"/>
                <a:cs typeface="Arial"/>
              </a:rPr>
              <a:t>p</a:t>
            </a:r>
            <a:r>
              <a:rPr sz="4400" spc="20" dirty="0" smtClean="0">
                <a:latin typeface="Arial"/>
                <a:cs typeface="Arial"/>
              </a:rPr>
              <a:t>l</a:t>
            </a:r>
            <a:r>
              <a:rPr sz="4400" spc="-50" dirty="0" smtClean="0">
                <a:latin typeface="Arial"/>
                <a:cs typeface="Arial"/>
              </a:rPr>
              <a:t>o</a:t>
            </a:r>
            <a:r>
              <a:rPr sz="4400" spc="30" dirty="0" smtClean="0">
                <a:latin typeface="Arial"/>
                <a:cs typeface="Arial"/>
              </a:rPr>
              <a:t>r</a:t>
            </a:r>
            <a:r>
              <a:rPr sz="4400" spc="-50" dirty="0" smtClean="0">
                <a:latin typeface="Arial"/>
                <a:cs typeface="Arial"/>
              </a:rPr>
              <a:t>a</a:t>
            </a:r>
            <a:r>
              <a:rPr sz="4400" spc="-40" dirty="0" smtClean="0">
                <a:latin typeface="Arial"/>
                <a:cs typeface="Arial"/>
              </a:rPr>
              <a:t>t</a:t>
            </a:r>
            <a:r>
              <a:rPr sz="4400" spc="20" dirty="0" smtClean="0">
                <a:latin typeface="Arial"/>
                <a:cs typeface="Arial"/>
              </a:rPr>
              <a:t>i</a:t>
            </a:r>
            <a:r>
              <a:rPr sz="4400" spc="-50" dirty="0" smtClean="0">
                <a:latin typeface="Arial"/>
                <a:cs typeface="Arial"/>
              </a:rPr>
              <a:t>o</a:t>
            </a:r>
            <a:r>
              <a:rPr sz="4400" spc="0" dirty="0" smtClean="0">
                <a:latin typeface="Arial"/>
                <a:cs typeface="Arial"/>
              </a:rPr>
              <a:t>n</a:t>
            </a:r>
            <a:r>
              <a:rPr sz="4400" spc="225" dirty="0" smtClean="0">
                <a:latin typeface="Arial"/>
                <a:cs typeface="Arial"/>
              </a:rPr>
              <a:t> </a:t>
            </a:r>
            <a:r>
              <a:rPr sz="4400" spc="-25" dirty="0" smtClean="0">
                <a:latin typeface="Arial"/>
                <a:cs typeface="Arial"/>
              </a:rPr>
              <a:t>s</a:t>
            </a:r>
            <a:r>
              <a:rPr sz="4400" spc="-40" dirty="0" smtClean="0">
                <a:latin typeface="Arial"/>
                <a:cs typeface="Arial"/>
              </a:rPr>
              <a:t>t</a:t>
            </a:r>
            <a:r>
              <a:rPr sz="4400" spc="30" dirty="0" smtClean="0">
                <a:latin typeface="Arial"/>
                <a:cs typeface="Arial"/>
              </a:rPr>
              <a:t>r</a:t>
            </a:r>
            <a:r>
              <a:rPr sz="4400" spc="-50" dirty="0" smtClean="0">
                <a:latin typeface="Arial"/>
                <a:cs typeface="Arial"/>
              </a:rPr>
              <a:t>a</a:t>
            </a:r>
            <a:r>
              <a:rPr sz="4400" spc="-40" dirty="0" smtClean="0">
                <a:latin typeface="Arial"/>
                <a:cs typeface="Arial"/>
              </a:rPr>
              <a:t>t</a:t>
            </a:r>
            <a:r>
              <a:rPr sz="4400" spc="-50" dirty="0" smtClean="0">
                <a:latin typeface="Arial"/>
                <a:cs typeface="Arial"/>
              </a:rPr>
              <a:t>eg</a:t>
            </a:r>
            <a:r>
              <a:rPr sz="4400" spc="0" dirty="0" smtClean="0">
                <a:latin typeface="Arial"/>
                <a:cs typeface="Arial"/>
              </a:rPr>
              <a:t>y</a:t>
            </a:r>
            <a:endParaRPr sz="4400" dirty="0">
              <a:latin typeface="Arial"/>
              <a:cs typeface="Arial"/>
            </a:endParaRPr>
          </a:p>
        </p:txBody>
      </p:sp>
      <p:sp>
        <p:nvSpPr>
          <p:cNvPr id="4" name="object 4"/>
          <p:cNvSpPr txBox="1"/>
          <p:nvPr/>
        </p:nvSpPr>
        <p:spPr>
          <a:xfrm>
            <a:off x="384830" y="2740605"/>
            <a:ext cx="8835370" cy="3560445"/>
          </a:xfrm>
          <a:prstGeom prst="rect">
            <a:avLst/>
          </a:prstGeom>
        </p:spPr>
        <p:txBody>
          <a:bodyPr vert="horz" wrap="square" lIns="0" tIns="0" rIns="0" bIns="0" rtlCol="0">
            <a:noAutofit/>
          </a:bodyPr>
          <a:lstStyle/>
          <a:p>
            <a:pPr marL="469900" indent="-457200">
              <a:lnSpc>
                <a:spcPct val="100000"/>
              </a:lnSpc>
              <a:buFont typeface="Wingdings" panose="05000000000000000000" pitchFamily="2" charset="2"/>
              <a:buChar char="Ø"/>
              <a:tabLst>
                <a:tab pos="354965" algn="l"/>
              </a:tabLst>
            </a:pPr>
            <a:r>
              <a:rPr sz="3200" spc="-160" dirty="0" smtClean="0">
                <a:latin typeface="Arial"/>
                <a:cs typeface="Arial"/>
              </a:rPr>
              <a:t>W</a:t>
            </a:r>
            <a:r>
              <a:rPr sz="3200" spc="20" dirty="0" smtClean="0">
                <a:latin typeface="Arial"/>
                <a:cs typeface="Arial"/>
              </a:rPr>
              <a:t>an</a:t>
            </a:r>
            <a:r>
              <a:rPr sz="3200" spc="-10" dirty="0" smtClean="0">
                <a:latin typeface="Arial"/>
                <a:cs typeface="Arial"/>
              </a:rPr>
              <a:t>t</a:t>
            </a:r>
            <a:r>
              <a:rPr sz="3200" spc="-80" dirty="0" smtClean="0">
                <a:latin typeface="Arial"/>
                <a:cs typeface="Arial"/>
              </a:rPr>
              <a:t> </a:t>
            </a:r>
            <a:r>
              <a:rPr sz="3200" spc="0" dirty="0" smtClean="0">
                <a:latin typeface="Arial"/>
                <a:cs typeface="Arial"/>
              </a:rPr>
              <a:t>to</a:t>
            </a:r>
            <a:r>
              <a:rPr sz="3200" spc="30" dirty="0" smtClean="0">
                <a:latin typeface="Arial"/>
                <a:cs typeface="Arial"/>
              </a:rPr>
              <a:t> </a:t>
            </a:r>
            <a:r>
              <a:rPr sz="3200" spc="20" dirty="0" smtClean="0">
                <a:latin typeface="Arial"/>
                <a:cs typeface="Arial"/>
              </a:rPr>
              <a:t>e</a:t>
            </a:r>
            <a:r>
              <a:rPr sz="3200" spc="0" dirty="0" smtClean="0">
                <a:latin typeface="Arial"/>
                <a:cs typeface="Arial"/>
              </a:rPr>
              <a:t>x</a:t>
            </a:r>
            <a:r>
              <a:rPr sz="3200" spc="20" dirty="0" smtClean="0">
                <a:latin typeface="Arial"/>
                <a:cs typeface="Arial"/>
              </a:rPr>
              <a:t>p</a:t>
            </a:r>
            <a:r>
              <a:rPr sz="3200" spc="-15" dirty="0" smtClean="0">
                <a:latin typeface="Arial"/>
                <a:cs typeface="Arial"/>
              </a:rPr>
              <a:t>l</a:t>
            </a:r>
            <a:r>
              <a:rPr sz="3200" spc="20" dirty="0" smtClean="0">
                <a:latin typeface="Arial"/>
                <a:cs typeface="Arial"/>
              </a:rPr>
              <a:t>o</a:t>
            </a:r>
            <a:r>
              <a:rPr sz="3200" spc="30" dirty="0" smtClean="0">
                <a:latin typeface="Arial"/>
                <a:cs typeface="Arial"/>
              </a:rPr>
              <a:t>r</a:t>
            </a:r>
            <a:r>
              <a:rPr sz="3200" spc="0" dirty="0" smtClean="0">
                <a:latin typeface="Arial"/>
                <a:cs typeface="Arial"/>
              </a:rPr>
              <a:t>e</a:t>
            </a:r>
            <a:r>
              <a:rPr sz="3200" spc="-170" dirty="0" smtClean="0">
                <a:latin typeface="Arial"/>
                <a:cs typeface="Arial"/>
              </a:rPr>
              <a:t> </a:t>
            </a:r>
            <a:r>
              <a:rPr sz="3200" spc="20" dirty="0" smtClean="0">
                <a:latin typeface="Arial"/>
                <a:cs typeface="Arial"/>
              </a:rPr>
              <a:t>a</a:t>
            </a:r>
            <a:r>
              <a:rPr sz="3200" spc="-15" dirty="0" smtClean="0">
                <a:latin typeface="Arial"/>
                <a:cs typeface="Arial"/>
              </a:rPr>
              <a:t>l</a:t>
            </a:r>
            <a:r>
              <a:rPr sz="3200" spc="0" dirty="0" smtClean="0">
                <a:latin typeface="Arial"/>
                <a:cs typeface="Arial"/>
              </a:rPr>
              <a:t>l</a:t>
            </a:r>
            <a:r>
              <a:rPr sz="3200" spc="-5" dirty="0" smtClean="0">
                <a:latin typeface="Arial"/>
                <a:cs typeface="Arial"/>
              </a:rPr>
              <a:t> </a:t>
            </a:r>
            <a:r>
              <a:rPr sz="3200" spc="20" dirty="0" smtClean="0">
                <a:latin typeface="Arial"/>
                <a:cs typeface="Arial"/>
              </a:rPr>
              <a:t>a</a:t>
            </a:r>
            <a:r>
              <a:rPr sz="3200" spc="30" dirty="0" smtClean="0">
                <a:latin typeface="Arial"/>
                <a:cs typeface="Arial"/>
              </a:rPr>
              <a:t>rm</a:t>
            </a:r>
            <a:r>
              <a:rPr sz="3200" spc="0" dirty="0" smtClean="0">
                <a:latin typeface="Arial"/>
                <a:cs typeface="Arial"/>
              </a:rPr>
              <a:t>s</a:t>
            </a:r>
            <a:endParaRPr sz="3200" dirty="0">
              <a:latin typeface="Arial"/>
              <a:cs typeface="Arial"/>
            </a:endParaRPr>
          </a:p>
          <a:p>
            <a:pPr marL="171450" indent="-171450">
              <a:lnSpc>
                <a:spcPts val="650"/>
              </a:lnSpc>
              <a:spcBef>
                <a:spcPts val="10"/>
              </a:spcBef>
              <a:buFont typeface="Wingdings" panose="05000000000000000000" pitchFamily="2" charset="2"/>
              <a:buChar char="Ø"/>
            </a:pPr>
            <a:endParaRPr sz="650" dirty="0"/>
          </a:p>
          <a:p>
            <a:pPr marL="927100" lvl="1" indent="-457200">
              <a:lnSpc>
                <a:spcPct val="100000"/>
              </a:lnSpc>
              <a:buFont typeface="Wingdings" panose="05000000000000000000" pitchFamily="2" charset="2"/>
              <a:buChar char="Ø"/>
              <a:tabLst>
                <a:tab pos="762000" algn="l"/>
              </a:tabLst>
            </a:pPr>
            <a:r>
              <a:rPr sz="2800" spc="-175" dirty="0" smtClean="0">
                <a:latin typeface="Arial"/>
                <a:cs typeface="Arial"/>
              </a:rPr>
              <a:t>W</a:t>
            </a:r>
            <a:r>
              <a:rPr sz="2800" spc="0" dirty="0" smtClean="0">
                <a:latin typeface="Arial"/>
                <a:cs typeface="Arial"/>
              </a:rPr>
              <a:t>e</a:t>
            </a:r>
            <a:r>
              <a:rPr sz="2800" spc="60" dirty="0" smtClean="0">
                <a:latin typeface="Arial"/>
                <a:cs typeface="Arial"/>
              </a:rPr>
              <a:t> </a:t>
            </a:r>
            <a:r>
              <a:rPr sz="2800" spc="40" dirty="0" smtClean="0">
                <a:latin typeface="Arial"/>
                <a:cs typeface="Arial"/>
              </a:rPr>
              <a:t>don</a:t>
            </a:r>
            <a:r>
              <a:rPr sz="2800" spc="-25" dirty="0" smtClean="0">
                <a:latin typeface="Arial"/>
                <a:cs typeface="Arial"/>
              </a:rPr>
              <a:t>’</a:t>
            </a:r>
            <a:r>
              <a:rPr sz="2800" spc="-10" dirty="0" smtClean="0">
                <a:latin typeface="Arial"/>
                <a:cs typeface="Arial"/>
              </a:rPr>
              <a:t>t</a:t>
            </a:r>
            <a:r>
              <a:rPr sz="2800" spc="-60" dirty="0" smtClean="0">
                <a:latin typeface="Arial"/>
                <a:cs typeface="Arial"/>
              </a:rPr>
              <a:t> </a:t>
            </a:r>
            <a:r>
              <a:rPr sz="2800" spc="-25" dirty="0" smtClean="0">
                <a:latin typeface="Arial"/>
                <a:cs typeface="Arial"/>
              </a:rPr>
              <a:t>w</a:t>
            </a:r>
            <a:r>
              <a:rPr sz="2800" spc="40" dirty="0" smtClean="0">
                <a:latin typeface="Arial"/>
                <a:cs typeface="Arial"/>
              </a:rPr>
              <a:t>an</a:t>
            </a:r>
            <a:r>
              <a:rPr sz="2800" spc="-10" dirty="0" smtClean="0">
                <a:latin typeface="Arial"/>
                <a:cs typeface="Arial"/>
              </a:rPr>
              <a:t>t</a:t>
            </a:r>
            <a:r>
              <a:rPr sz="2800" spc="-60" dirty="0" smtClean="0">
                <a:latin typeface="Arial"/>
                <a:cs typeface="Arial"/>
              </a:rPr>
              <a:t> </a:t>
            </a:r>
            <a:r>
              <a:rPr sz="2800" spc="10" dirty="0" smtClean="0">
                <a:latin typeface="Arial"/>
                <a:cs typeface="Arial"/>
              </a:rPr>
              <a:t>t</a:t>
            </a:r>
            <a:r>
              <a:rPr sz="2800" spc="0" dirty="0" smtClean="0">
                <a:latin typeface="Arial"/>
                <a:cs typeface="Arial"/>
              </a:rPr>
              <a:t>o</a:t>
            </a:r>
            <a:r>
              <a:rPr sz="2800" spc="-40" dirty="0" smtClean="0">
                <a:latin typeface="Arial"/>
                <a:cs typeface="Arial"/>
              </a:rPr>
              <a:t> </a:t>
            </a:r>
            <a:r>
              <a:rPr sz="2800" spc="-35" dirty="0" smtClean="0">
                <a:latin typeface="Arial"/>
                <a:cs typeface="Arial"/>
              </a:rPr>
              <a:t>m</a:t>
            </a:r>
            <a:r>
              <a:rPr sz="2800" spc="-25" dirty="0" smtClean="0">
                <a:latin typeface="Arial"/>
                <a:cs typeface="Arial"/>
              </a:rPr>
              <a:t>i</a:t>
            </a:r>
            <a:r>
              <a:rPr sz="2800" spc="0" dirty="0" smtClean="0">
                <a:latin typeface="Arial"/>
                <a:cs typeface="Arial"/>
              </a:rPr>
              <a:t>ss</a:t>
            </a:r>
            <a:r>
              <a:rPr sz="2800" spc="20" dirty="0" smtClean="0">
                <a:latin typeface="Arial"/>
                <a:cs typeface="Arial"/>
              </a:rPr>
              <a:t> </a:t>
            </a:r>
            <a:r>
              <a:rPr sz="2800" spc="40" dirty="0" smtClean="0">
                <a:latin typeface="Arial"/>
                <a:cs typeface="Arial"/>
              </a:rPr>
              <a:t>an</a:t>
            </a:r>
            <a:r>
              <a:rPr sz="2800" spc="0" dirty="0" smtClean="0">
                <a:latin typeface="Arial"/>
                <a:cs typeface="Arial"/>
              </a:rPr>
              <a:t>y</a:t>
            </a:r>
            <a:r>
              <a:rPr sz="2800" spc="-80" dirty="0" smtClean="0">
                <a:latin typeface="Arial"/>
                <a:cs typeface="Arial"/>
              </a:rPr>
              <a:t> </a:t>
            </a:r>
            <a:r>
              <a:rPr sz="2800" spc="40" dirty="0" smtClean="0">
                <a:latin typeface="Arial"/>
                <a:cs typeface="Arial"/>
              </a:rPr>
              <a:t>po</a:t>
            </a:r>
            <a:r>
              <a:rPr sz="2800" spc="10" dirty="0" smtClean="0">
                <a:latin typeface="Arial"/>
                <a:cs typeface="Arial"/>
              </a:rPr>
              <a:t>t</a:t>
            </a:r>
            <a:r>
              <a:rPr sz="2800" spc="40" dirty="0" smtClean="0">
                <a:latin typeface="Arial"/>
                <a:cs typeface="Arial"/>
              </a:rPr>
              <a:t>en</a:t>
            </a:r>
            <a:r>
              <a:rPr sz="2800" spc="10" dirty="0" smtClean="0">
                <a:latin typeface="Arial"/>
                <a:cs typeface="Arial"/>
              </a:rPr>
              <a:t>t</a:t>
            </a:r>
            <a:r>
              <a:rPr sz="2800" spc="-25" dirty="0" smtClean="0">
                <a:latin typeface="Arial"/>
                <a:cs typeface="Arial"/>
              </a:rPr>
              <a:t>i</a:t>
            </a:r>
            <a:r>
              <a:rPr sz="2800" spc="40" dirty="0" smtClean="0">
                <a:latin typeface="Arial"/>
                <a:cs typeface="Arial"/>
              </a:rPr>
              <a:t>a</a:t>
            </a:r>
            <a:r>
              <a:rPr sz="2800" spc="-25" dirty="0" smtClean="0">
                <a:latin typeface="Arial"/>
                <a:cs typeface="Arial"/>
              </a:rPr>
              <a:t>ll</a:t>
            </a:r>
            <a:r>
              <a:rPr sz="2800" spc="0" dirty="0" smtClean="0">
                <a:latin typeface="Arial"/>
                <a:cs typeface="Arial"/>
              </a:rPr>
              <a:t>y</a:t>
            </a:r>
            <a:r>
              <a:rPr sz="2800" spc="-80" dirty="0" smtClean="0">
                <a:latin typeface="Arial"/>
                <a:cs typeface="Arial"/>
              </a:rPr>
              <a:t> </a:t>
            </a:r>
            <a:r>
              <a:rPr sz="2800" spc="40" dirty="0" smtClean="0">
                <a:latin typeface="Arial"/>
                <a:cs typeface="Arial"/>
              </a:rPr>
              <a:t>goo</a:t>
            </a:r>
            <a:r>
              <a:rPr sz="2800" spc="0" dirty="0" smtClean="0">
                <a:latin typeface="Arial"/>
                <a:cs typeface="Arial"/>
              </a:rPr>
              <a:t>d</a:t>
            </a:r>
            <a:r>
              <a:rPr sz="2800" spc="-140" dirty="0" smtClean="0">
                <a:latin typeface="Arial"/>
                <a:cs typeface="Arial"/>
              </a:rPr>
              <a:t> </a:t>
            </a:r>
            <a:r>
              <a:rPr sz="2800" spc="40" dirty="0" smtClean="0">
                <a:latin typeface="Arial"/>
                <a:cs typeface="Arial"/>
              </a:rPr>
              <a:t>a</a:t>
            </a:r>
            <a:r>
              <a:rPr sz="2800" spc="-35" dirty="0" smtClean="0">
                <a:latin typeface="Arial"/>
                <a:cs typeface="Arial"/>
              </a:rPr>
              <a:t>r</a:t>
            </a:r>
            <a:r>
              <a:rPr sz="2800" spc="0" dirty="0" smtClean="0">
                <a:latin typeface="Arial"/>
                <a:cs typeface="Arial"/>
              </a:rPr>
              <a:t>m</a:t>
            </a:r>
            <a:endParaRPr sz="2800" dirty="0">
              <a:latin typeface="Arial"/>
              <a:cs typeface="Arial"/>
            </a:endParaRPr>
          </a:p>
          <a:p>
            <a:pPr marL="628650" lvl="1" indent="-171450">
              <a:lnSpc>
                <a:spcPts val="900"/>
              </a:lnSpc>
              <a:buFont typeface="Wingdings" panose="05000000000000000000" pitchFamily="2" charset="2"/>
              <a:buChar char="Ø"/>
            </a:pPr>
            <a:endParaRPr sz="900" dirty="0"/>
          </a:p>
          <a:p>
            <a:pPr marL="927100" marR="301625" lvl="1" indent="-457200">
              <a:lnSpc>
                <a:spcPts val="3300"/>
              </a:lnSpc>
              <a:buFont typeface="Wingdings" panose="05000000000000000000" pitchFamily="2" charset="2"/>
              <a:buChar char="Ø"/>
              <a:tabLst>
                <a:tab pos="762000" algn="l"/>
              </a:tabLst>
            </a:pPr>
            <a:r>
              <a:rPr sz="2800" spc="10" dirty="0" smtClean="0">
                <a:latin typeface="Arial"/>
                <a:cs typeface="Arial"/>
              </a:rPr>
              <a:t>B</a:t>
            </a:r>
            <a:r>
              <a:rPr sz="2800" spc="40" dirty="0" smtClean="0">
                <a:latin typeface="Arial"/>
                <a:cs typeface="Arial"/>
              </a:rPr>
              <a:t>u</a:t>
            </a:r>
            <a:r>
              <a:rPr sz="2800" spc="10" dirty="0" smtClean="0">
                <a:latin typeface="Arial"/>
                <a:cs typeface="Arial"/>
              </a:rPr>
              <a:t>t</a:t>
            </a:r>
            <a:r>
              <a:rPr sz="2800" spc="-10" dirty="0" smtClean="0">
                <a:latin typeface="Arial"/>
                <a:cs typeface="Arial"/>
              </a:rPr>
              <a:t>,</a:t>
            </a:r>
            <a:r>
              <a:rPr sz="2800" spc="-60" dirty="0" smtClean="0">
                <a:latin typeface="Arial"/>
                <a:cs typeface="Arial"/>
              </a:rPr>
              <a:t> </a:t>
            </a:r>
            <a:r>
              <a:rPr sz="2800" spc="-25" dirty="0" smtClean="0">
                <a:latin typeface="Arial"/>
                <a:cs typeface="Arial"/>
              </a:rPr>
              <a:t>i</a:t>
            </a:r>
            <a:r>
              <a:rPr sz="2800" spc="-10" dirty="0" smtClean="0">
                <a:latin typeface="Arial"/>
                <a:cs typeface="Arial"/>
              </a:rPr>
              <a:t>f</a:t>
            </a:r>
            <a:r>
              <a:rPr sz="2800" spc="-60" dirty="0" smtClean="0">
                <a:latin typeface="Arial"/>
                <a:cs typeface="Arial"/>
              </a:rPr>
              <a:t> </a:t>
            </a:r>
            <a:r>
              <a:rPr sz="2800" spc="-25" dirty="0" smtClean="0">
                <a:latin typeface="Arial"/>
                <a:cs typeface="Arial"/>
              </a:rPr>
              <a:t>w</a:t>
            </a:r>
            <a:r>
              <a:rPr sz="2800" spc="0" dirty="0" smtClean="0">
                <a:latin typeface="Arial"/>
                <a:cs typeface="Arial"/>
              </a:rPr>
              <a:t>e</a:t>
            </a:r>
            <a:r>
              <a:rPr sz="2800" spc="60" dirty="0" smtClean="0">
                <a:latin typeface="Arial"/>
                <a:cs typeface="Arial"/>
              </a:rPr>
              <a:t> </a:t>
            </a:r>
            <a:r>
              <a:rPr sz="2800" spc="40" dirty="0" smtClean="0">
                <a:latin typeface="Arial"/>
                <a:cs typeface="Arial"/>
              </a:rPr>
              <a:t>e</a:t>
            </a:r>
            <a:r>
              <a:rPr sz="2800" spc="0" dirty="0" smtClean="0">
                <a:latin typeface="Arial"/>
                <a:cs typeface="Arial"/>
              </a:rPr>
              <a:t>x</a:t>
            </a:r>
            <a:r>
              <a:rPr sz="2800" spc="40" dirty="0" smtClean="0">
                <a:latin typeface="Arial"/>
                <a:cs typeface="Arial"/>
              </a:rPr>
              <a:t>p</a:t>
            </a:r>
            <a:r>
              <a:rPr sz="2800" spc="-25" dirty="0" smtClean="0">
                <a:latin typeface="Arial"/>
                <a:cs typeface="Arial"/>
              </a:rPr>
              <a:t>l</a:t>
            </a:r>
            <a:r>
              <a:rPr sz="2800" spc="40" dirty="0" smtClean="0">
                <a:latin typeface="Arial"/>
                <a:cs typeface="Arial"/>
              </a:rPr>
              <a:t>o</a:t>
            </a:r>
            <a:r>
              <a:rPr sz="2800" spc="-35" dirty="0" smtClean="0">
                <a:latin typeface="Arial"/>
                <a:cs typeface="Arial"/>
              </a:rPr>
              <a:t>r</a:t>
            </a:r>
            <a:r>
              <a:rPr sz="2800" spc="0" dirty="0" smtClean="0">
                <a:latin typeface="Arial"/>
                <a:cs typeface="Arial"/>
              </a:rPr>
              <a:t>e</a:t>
            </a:r>
            <a:r>
              <a:rPr sz="2800" spc="-40" dirty="0" smtClean="0">
                <a:latin typeface="Arial"/>
                <a:cs typeface="Arial"/>
              </a:rPr>
              <a:t> </a:t>
            </a:r>
            <a:r>
              <a:rPr sz="2800" spc="10" dirty="0" smtClean="0">
                <a:latin typeface="Arial"/>
                <a:cs typeface="Arial"/>
              </a:rPr>
              <a:t>t</a:t>
            </a:r>
            <a:r>
              <a:rPr sz="2800" spc="40" dirty="0" smtClean="0">
                <a:latin typeface="Arial"/>
                <a:cs typeface="Arial"/>
              </a:rPr>
              <a:t>o</a:t>
            </a:r>
            <a:r>
              <a:rPr sz="2800" spc="0" dirty="0" smtClean="0">
                <a:latin typeface="Arial"/>
                <a:cs typeface="Arial"/>
              </a:rPr>
              <a:t>o</a:t>
            </a:r>
            <a:r>
              <a:rPr sz="2800" spc="-40" dirty="0" smtClean="0">
                <a:latin typeface="Arial"/>
                <a:cs typeface="Arial"/>
              </a:rPr>
              <a:t> </a:t>
            </a:r>
            <a:r>
              <a:rPr sz="2800" spc="-35" dirty="0" smtClean="0">
                <a:latin typeface="Arial"/>
                <a:cs typeface="Arial"/>
              </a:rPr>
              <a:t>m</a:t>
            </a:r>
            <a:r>
              <a:rPr sz="2800" spc="40" dirty="0" smtClean="0">
                <a:latin typeface="Arial"/>
                <a:cs typeface="Arial"/>
              </a:rPr>
              <a:t>u</a:t>
            </a:r>
            <a:r>
              <a:rPr sz="2800" spc="0" dirty="0" smtClean="0">
                <a:latin typeface="Arial"/>
                <a:cs typeface="Arial"/>
              </a:rPr>
              <a:t>c</a:t>
            </a:r>
            <a:r>
              <a:rPr sz="2800" spc="40" dirty="0" smtClean="0">
                <a:latin typeface="Arial"/>
                <a:cs typeface="Arial"/>
              </a:rPr>
              <a:t>h</a:t>
            </a:r>
            <a:r>
              <a:rPr sz="2800" spc="-10" dirty="0" smtClean="0">
                <a:latin typeface="Arial"/>
                <a:cs typeface="Arial"/>
              </a:rPr>
              <a:t>,</a:t>
            </a:r>
            <a:r>
              <a:rPr sz="2800" spc="-60" dirty="0" smtClean="0">
                <a:latin typeface="Arial"/>
                <a:cs typeface="Arial"/>
              </a:rPr>
              <a:t> </a:t>
            </a:r>
            <a:r>
              <a:rPr sz="2800" spc="-35" dirty="0" smtClean="0">
                <a:latin typeface="Arial"/>
                <a:cs typeface="Arial"/>
              </a:rPr>
              <a:t>m</a:t>
            </a:r>
            <a:r>
              <a:rPr sz="2800" spc="40" dirty="0" smtClean="0">
                <a:latin typeface="Arial"/>
                <a:cs typeface="Arial"/>
              </a:rPr>
              <a:t>a</a:t>
            </a:r>
            <a:r>
              <a:rPr sz="2800" spc="0" dirty="0" smtClean="0">
                <a:latin typeface="Arial"/>
                <a:cs typeface="Arial"/>
              </a:rPr>
              <a:t>y</a:t>
            </a:r>
            <a:r>
              <a:rPr sz="2800" spc="-80" dirty="0" smtClean="0">
                <a:latin typeface="Arial"/>
                <a:cs typeface="Arial"/>
              </a:rPr>
              <a:t> </a:t>
            </a:r>
            <a:r>
              <a:rPr sz="2800" spc="0" dirty="0" smtClean="0">
                <a:latin typeface="Arial"/>
                <a:cs typeface="Arial"/>
              </a:rPr>
              <a:t>s</a:t>
            </a:r>
            <a:r>
              <a:rPr sz="2800" spc="40" dirty="0" smtClean="0">
                <a:latin typeface="Arial"/>
                <a:cs typeface="Arial"/>
              </a:rPr>
              <a:t>a</a:t>
            </a:r>
            <a:r>
              <a:rPr sz="2800" spc="0" dirty="0" smtClean="0">
                <a:latin typeface="Arial"/>
                <a:cs typeface="Arial"/>
              </a:rPr>
              <a:t>c</a:t>
            </a:r>
            <a:r>
              <a:rPr sz="2800" spc="-35" dirty="0" smtClean="0">
                <a:latin typeface="Arial"/>
                <a:cs typeface="Arial"/>
              </a:rPr>
              <a:t>r</a:t>
            </a:r>
            <a:r>
              <a:rPr sz="2800" spc="-25" dirty="0" smtClean="0">
                <a:latin typeface="Arial"/>
                <a:cs typeface="Arial"/>
              </a:rPr>
              <a:t>i</a:t>
            </a:r>
            <a:r>
              <a:rPr sz="2800" spc="10" dirty="0" smtClean="0">
                <a:latin typeface="Arial"/>
                <a:cs typeface="Arial"/>
              </a:rPr>
              <a:t>f</a:t>
            </a:r>
            <a:r>
              <a:rPr sz="2800" spc="-25" dirty="0" smtClean="0">
                <a:latin typeface="Arial"/>
                <a:cs typeface="Arial"/>
              </a:rPr>
              <a:t>i</a:t>
            </a:r>
            <a:r>
              <a:rPr sz="2800" spc="0" dirty="0" smtClean="0">
                <a:latin typeface="Arial"/>
                <a:cs typeface="Arial"/>
              </a:rPr>
              <a:t>ce</a:t>
            </a:r>
            <a:r>
              <a:rPr sz="2800" spc="60" dirty="0" smtClean="0">
                <a:latin typeface="Arial"/>
                <a:cs typeface="Arial"/>
              </a:rPr>
              <a:t> </a:t>
            </a:r>
            <a:r>
              <a:rPr sz="2800" spc="10" dirty="0" smtClean="0">
                <a:latin typeface="Arial"/>
                <a:cs typeface="Arial"/>
              </a:rPr>
              <a:t>t</a:t>
            </a:r>
            <a:r>
              <a:rPr sz="2800" spc="40" dirty="0" smtClean="0">
                <a:latin typeface="Arial"/>
                <a:cs typeface="Arial"/>
              </a:rPr>
              <a:t>h</a:t>
            </a:r>
            <a:r>
              <a:rPr sz="2800" spc="0" dirty="0" smtClean="0">
                <a:latin typeface="Arial"/>
                <a:cs typeface="Arial"/>
              </a:rPr>
              <a:t>e </a:t>
            </a:r>
            <a:r>
              <a:rPr sz="2800" spc="-35" dirty="0" smtClean="0">
                <a:latin typeface="Arial"/>
                <a:cs typeface="Arial"/>
              </a:rPr>
              <a:t>r</a:t>
            </a:r>
            <a:r>
              <a:rPr sz="2800" spc="40" dirty="0" smtClean="0">
                <a:latin typeface="Arial"/>
                <a:cs typeface="Arial"/>
              </a:rPr>
              <a:t>e</a:t>
            </a:r>
            <a:r>
              <a:rPr sz="2800" spc="-25" dirty="0" smtClean="0">
                <a:latin typeface="Arial"/>
                <a:cs typeface="Arial"/>
              </a:rPr>
              <a:t>w</a:t>
            </a:r>
            <a:r>
              <a:rPr sz="2800" spc="40" dirty="0" smtClean="0">
                <a:latin typeface="Arial"/>
                <a:cs typeface="Arial"/>
              </a:rPr>
              <a:t>a</a:t>
            </a:r>
            <a:r>
              <a:rPr sz="2800" spc="-35" dirty="0" smtClean="0">
                <a:latin typeface="Arial"/>
                <a:cs typeface="Arial"/>
              </a:rPr>
              <a:t>r</a:t>
            </a:r>
            <a:r>
              <a:rPr sz="2800" spc="0" dirty="0" smtClean="0">
                <a:latin typeface="Arial"/>
                <a:cs typeface="Arial"/>
              </a:rPr>
              <a:t>d</a:t>
            </a:r>
            <a:r>
              <a:rPr sz="2800" spc="60" dirty="0" smtClean="0">
                <a:latin typeface="Arial"/>
                <a:cs typeface="Arial"/>
              </a:rPr>
              <a:t> </a:t>
            </a:r>
            <a:r>
              <a:rPr sz="2800" spc="-25" dirty="0" smtClean="0">
                <a:latin typeface="Arial"/>
                <a:cs typeface="Arial"/>
              </a:rPr>
              <a:t>w</a:t>
            </a:r>
            <a:r>
              <a:rPr sz="2800" spc="0" dirty="0" smtClean="0">
                <a:latin typeface="Arial"/>
                <a:cs typeface="Arial"/>
              </a:rPr>
              <a:t>e</a:t>
            </a:r>
            <a:r>
              <a:rPr sz="2800" spc="-40" dirty="0" smtClean="0">
                <a:latin typeface="Arial"/>
                <a:cs typeface="Arial"/>
              </a:rPr>
              <a:t> </a:t>
            </a:r>
            <a:r>
              <a:rPr sz="2800" spc="0" dirty="0" smtClean="0">
                <a:latin typeface="Arial"/>
                <a:cs typeface="Arial"/>
              </a:rPr>
              <a:t>c</a:t>
            </a:r>
            <a:r>
              <a:rPr sz="2800" spc="40" dirty="0" smtClean="0">
                <a:latin typeface="Arial"/>
                <a:cs typeface="Arial"/>
              </a:rPr>
              <a:t>ou</a:t>
            </a:r>
            <a:r>
              <a:rPr sz="2800" spc="-25" dirty="0" smtClean="0">
                <a:latin typeface="Arial"/>
                <a:cs typeface="Arial"/>
              </a:rPr>
              <a:t>l</a:t>
            </a:r>
            <a:r>
              <a:rPr sz="2800" spc="0" dirty="0" smtClean="0">
                <a:latin typeface="Arial"/>
                <a:cs typeface="Arial"/>
              </a:rPr>
              <a:t>d</a:t>
            </a:r>
            <a:r>
              <a:rPr sz="2800" spc="-40" dirty="0" smtClean="0">
                <a:latin typeface="Arial"/>
                <a:cs typeface="Arial"/>
              </a:rPr>
              <a:t> </a:t>
            </a:r>
            <a:r>
              <a:rPr sz="2800" spc="40" dirty="0" smtClean="0">
                <a:latin typeface="Arial"/>
                <a:cs typeface="Arial"/>
              </a:rPr>
              <a:t>ha</a:t>
            </a:r>
            <a:r>
              <a:rPr sz="2800" spc="0" dirty="0" smtClean="0">
                <a:latin typeface="Arial"/>
                <a:cs typeface="Arial"/>
              </a:rPr>
              <a:t>ve</a:t>
            </a:r>
            <a:r>
              <a:rPr sz="2800" spc="-40" dirty="0" smtClean="0">
                <a:latin typeface="Arial"/>
                <a:cs typeface="Arial"/>
              </a:rPr>
              <a:t> </a:t>
            </a:r>
            <a:r>
              <a:rPr sz="2800" spc="40" dirty="0" smtClean="0">
                <a:latin typeface="Arial"/>
                <a:cs typeface="Arial"/>
              </a:rPr>
              <a:t>go</a:t>
            </a:r>
            <a:r>
              <a:rPr sz="2800" spc="10" dirty="0" smtClean="0">
                <a:latin typeface="Arial"/>
                <a:cs typeface="Arial"/>
              </a:rPr>
              <a:t>tt</a:t>
            </a:r>
            <a:r>
              <a:rPr sz="2800" spc="40" dirty="0" smtClean="0">
                <a:latin typeface="Arial"/>
                <a:cs typeface="Arial"/>
              </a:rPr>
              <a:t>e</a:t>
            </a:r>
            <a:r>
              <a:rPr sz="2800" spc="0" dirty="0" smtClean="0">
                <a:latin typeface="Arial"/>
                <a:cs typeface="Arial"/>
              </a:rPr>
              <a:t>n</a:t>
            </a:r>
            <a:endParaRPr sz="2800" dirty="0">
              <a:latin typeface="Arial"/>
              <a:cs typeface="Arial"/>
            </a:endParaRPr>
          </a:p>
          <a:p>
            <a:pPr marL="628650" lvl="1" indent="-171450">
              <a:lnSpc>
                <a:spcPts val="600"/>
              </a:lnSpc>
              <a:spcBef>
                <a:spcPts val="40"/>
              </a:spcBef>
              <a:buFont typeface="Wingdings" panose="05000000000000000000" pitchFamily="2" charset="2"/>
              <a:buChar char="Ø"/>
            </a:pPr>
            <a:endParaRPr sz="600" dirty="0"/>
          </a:p>
          <a:p>
            <a:pPr marL="469900" indent="-457200">
              <a:lnSpc>
                <a:spcPct val="100000"/>
              </a:lnSpc>
              <a:buFont typeface="Wingdings" panose="05000000000000000000" pitchFamily="2" charset="2"/>
              <a:buChar char="Ø"/>
              <a:tabLst>
                <a:tab pos="354965" algn="l"/>
              </a:tabLst>
            </a:pPr>
            <a:r>
              <a:rPr sz="3200" spc="-160" dirty="0" smtClean="0">
                <a:latin typeface="Arial"/>
                <a:cs typeface="Arial"/>
              </a:rPr>
              <a:t>W</a:t>
            </a:r>
            <a:r>
              <a:rPr sz="3200" spc="20" dirty="0" smtClean="0">
                <a:latin typeface="Arial"/>
                <a:cs typeface="Arial"/>
              </a:rPr>
              <a:t>an</a:t>
            </a:r>
            <a:r>
              <a:rPr sz="3200" spc="-10" dirty="0" smtClean="0">
                <a:latin typeface="Arial"/>
                <a:cs typeface="Arial"/>
              </a:rPr>
              <a:t>t</a:t>
            </a:r>
            <a:r>
              <a:rPr sz="3200" spc="-80" dirty="0" smtClean="0">
                <a:latin typeface="Arial"/>
                <a:cs typeface="Arial"/>
              </a:rPr>
              <a:t> </a:t>
            </a:r>
            <a:r>
              <a:rPr sz="3200" spc="0" dirty="0" smtClean="0">
                <a:latin typeface="Arial"/>
                <a:cs typeface="Arial"/>
              </a:rPr>
              <a:t>to</a:t>
            </a:r>
            <a:r>
              <a:rPr sz="3200" spc="30" dirty="0" smtClean="0">
                <a:latin typeface="Arial"/>
                <a:cs typeface="Arial"/>
              </a:rPr>
              <a:t> </a:t>
            </a:r>
            <a:r>
              <a:rPr sz="3200" spc="20" dirty="0" smtClean="0">
                <a:latin typeface="Arial"/>
                <a:cs typeface="Arial"/>
              </a:rPr>
              <a:t>e</a:t>
            </a:r>
            <a:r>
              <a:rPr sz="3200" spc="0" dirty="0" smtClean="0">
                <a:latin typeface="Arial"/>
                <a:cs typeface="Arial"/>
              </a:rPr>
              <a:t>x</a:t>
            </a:r>
            <a:r>
              <a:rPr sz="3200" spc="20" dirty="0" smtClean="0">
                <a:latin typeface="Arial"/>
                <a:cs typeface="Arial"/>
              </a:rPr>
              <a:t>p</a:t>
            </a:r>
            <a:r>
              <a:rPr sz="3200" spc="-15" dirty="0" smtClean="0">
                <a:latin typeface="Arial"/>
                <a:cs typeface="Arial"/>
              </a:rPr>
              <a:t>l</a:t>
            </a:r>
            <a:r>
              <a:rPr sz="3200" spc="20" dirty="0" smtClean="0">
                <a:latin typeface="Arial"/>
                <a:cs typeface="Arial"/>
              </a:rPr>
              <a:t>o</a:t>
            </a:r>
            <a:r>
              <a:rPr sz="3200" spc="-15" dirty="0" smtClean="0">
                <a:latin typeface="Arial"/>
                <a:cs typeface="Arial"/>
              </a:rPr>
              <a:t>i</a:t>
            </a:r>
            <a:r>
              <a:rPr sz="3200" spc="-10" dirty="0" smtClean="0">
                <a:latin typeface="Arial"/>
                <a:cs typeface="Arial"/>
              </a:rPr>
              <a:t>t</a:t>
            </a:r>
            <a:r>
              <a:rPr sz="3200" spc="-80" dirty="0" smtClean="0">
                <a:latin typeface="Arial"/>
                <a:cs typeface="Arial"/>
              </a:rPr>
              <a:t> </a:t>
            </a:r>
            <a:r>
              <a:rPr sz="3200" spc="20" dirty="0" smtClean="0">
                <a:latin typeface="Arial"/>
                <a:cs typeface="Arial"/>
              </a:rPr>
              <a:t>p</a:t>
            </a:r>
            <a:r>
              <a:rPr sz="3200" spc="30" dirty="0" smtClean="0">
                <a:latin typeface="Arial"/>
                <a:cs typeface="Arial"/>
              </a:rPr>
              <a:t>r</a:t>
            </a:r>
            <a:r>
              <a:rPr sz="3200" spc="20" dirty="0" smtClean="0">
                <a:latin typeface="Arial"/>
                <a:cs typeface="Arial"/>
              </a:rPr>
              <a:t>o</a:t>
            </a:r>
            <a:r>
              <a:rPr sz="3200" spc="30" dirty="0" smtClean="0">
                <a:latin typeface="Arial"/>
                <a:cs typeface="Arial"/>
              </a:rPr>
              <a:t>m</a:t>
            </a:r>
            <a:r>
              <a:rPr sz="3200" spc="-15" dirty="0" smtClean="0">
                <a:latin typeface="Arial"/>
                <a:cs typeface="Arial"/>
              </a:rPr>
              <a:t>i</a:t>
            </a:r>
            <a:r>
              <a:rPr sz="3200" spc="0" dirty="0" smtClean="0">
                <a:latin typeface="Arial"/>
                <a:cs typeface="Arial"/>
              </a:rPr>
              <a:t>s</a:t>
            </a:r>
            <a:r>
              <a:rPr sz="3200" spc="-15" dirty="0" smtClean="0">
                <a:latin typeface="Arial"/>
                <a:cs typeface="Arial"/>
              </a:rPr>
              <a:t>i</a:t>
            </a:r>
            <a:r>
              <a:rPr sz="3200" spc="20" dirty="0" smtClean="0">
                <a:latin typeface="Arial"/>
                <a:cs typeface="Arial"/>
              </a:rPr>
              <a:t>n</a:t>
            </a:r>
            <a:r>
              <a:rPr sz="3200" spc="0" dirty="0" smtClean="0">
                <a:latin typeface="Arial"/>
                <a:cs typeface="Arial"/>
              </a:rPr>
              <a:t>g</a:t>
            </a:r>
            <a:r>
              <a:rPr sz="3200" spc="-170" dirty="0" smtClean="0">
                <a:latin typeface="Arial"/>
                <a:cs typeface="Arial"/>
              </a:rPr>
              <a:t> </a:t>
            </a:r>
            <a:r>
              <a:rPr sz="3200" spc="20" dirty="0" smtClean="0">
                <a:latin typeface="Arial"/>
                <a:cs typeface="Arial"/>
              </a:rPr>
              <a:t>a</a:t>
            </a:r>
            <a:r>
              <a:rPr sz="3200" spc="30" dirty="0" smtClean="0">
                <a:latin typeface="Arial"/>
                <a:cs typeface="Arial"/>
              </a:rPr>
              <a:t>rm</a:t>
            </a:r>
            <a:r>
              <a:rPr sz="3200" spc="0" dirty="0" smtClean="0">
                <a:latin typeface="Arial"/>
                <a:cs typeface="Arial"/>
              </a:rPr>
              <a:t>s</a:t>
            </a:r>
            <a:r>
              <a:rPr sz="3200" spc="-90" dirty="0" smtClean="0">
                <a:latin typeface="Arial"/>
                <a:cs typeface="Arial"/>
              </a:rPr>
              <a:t> </a:t>
            </a:r>
            <a:r>
              <a:rPr sz="3200" spc="30" dirty="0" smtClean="0">
                <a:latin typeface="Arial"/>
                <a:cs typeface="Arial"/>
              </a:rPr>
              <a:t>m</a:t>
            </a:r>
            <a:r>
              <a:rPr sz="3200" spc="20" dirty="0" smtClean="0">
                <a:latin typeface="Arial"/>
                <a:cs typeface="Arial"/>
              </a:rPr>
              <a:t>o</a:t>
            </a:r>
            <a:r>
              <a:rPr sz="3200" spc="30" dirty="0" smtClean="0">
                <a:latin typeface="Arial"/>
                <a:cs typeface="Arial"/>
              </a:rPr>
              <a:t>r</a:t>
            </a:r>
            <a:r>
              <a:rPr sz="3200" spc="0" dirty="0" smtClean="0">
                <a:latin typeface="Arial"/>
                <a:cs typeface="Arial"/>
              </a:rPr>
              <a:t>e</a:t>
            </a:r>
            <a:r>
              <a:rPr sz="3200" spc="-70" dirty="0" smtClean="0">
                <a:latin typeface="Arial"/>
                <a:cs typeface="Arial"/>
              </a:rPr>
              <a:t> </a:t>
            </a:r>
            <a:r>
              <a:rPr sz="3200" spc="20" dirty="0" smtClean="0">
                <a:latin typeface="Arial"/>
                <a:cs typeface="Arial"/>
              </a:rPr>
              <a:t>o</a:t>
            </a:r>
            <a:r>
              <a:rPr sz="3200" spc="0" dirty="0" smtClean="0">
                <a:latin typeface="Arial"/>
                <a:cs typeface="Arial"/>
              </a:rPr>
              <a:t>ft</a:t>
            </a:r>
            <a:r>
              <a:rPr sz="3200" spc="20" dirty="0" smtClean="0">
                <a:latin typeface="Arial"/>
                <a:cs typeface="Arial"/>
              </a:rPr>
              <a:t>e</a:t>
            </a:r>
            <a:r>
              <a:rPr sz="3200" spc="0" dirty="0" smtClean="0">
                <a:latin typeface="Arial"/>
                <a:cs typeface="Arial"/>
              </a:rPr>
              <a:t>n</a:t>
            </a:r>
            <a:endParaRPr sz="3200" dirty="0">
              <a:latin typeface="Arial"/>
              <a:cs typeface="Arial"/>
            </a:endParaRPr>
          </a:p>
          <a:p>
            <a:pPr marL="171450" indent="-171450">
              <a:lnSpc>
                <a:spcPts val="750"/>
              </a:lnSpc>
              <a:spcBef>
                <a:spcPts val="10"/>
              </a:spcBef>
              <a:buFont typeface="Wingdings" panose="05000000000000000000" pitchFamily="2" charset="2"/>
              <a:buChar char="Ø"/>
            </a:pPr>
            <a:endParaRPr sz="750" dirty="0"/>
          </a:p>
          <a:p>
            <a:pPr marL="927100" lvl="1" indent="-457200">
              <a:lnSpc>
                <a:spcPct val="100000"/>
              </a:lnSpc>
              <a:buFont typeface="Wingdings" panose="05000000000000000000" pitchFamily="2" charset="2"/>
              <a:buChar char="Ø"/>
              <a:tabLst>
                <a:tab pos="762000" algn="l"/>
              </a:tabLst>
            </a:pPr>
            <a:r>
              <a:rPr sz="2800" spc="-5" dirty="0" smtClean="0">
                <a:latin typeface="Arial"/>
                <a:cs typeface="Arial"/>
              </a:rPr>
              <a:t>G</a:t>
            </a:r>
            <a:r>
              <a:rPr sz="2800" spc="40" dirty="0" smtClean="0">
                <a:latin typeface="Arial"/>
                <a:cs typeface="Arial"/>
              </a:rPr>
              <a:t>oo</a:t>
            </a:r>
            <a:r>
              <a:rPr sz="2800" spc="0" dirty="0" smtClean="0">
                <a:latin typeface="Arial"/>
                <a:cs typeface="Arial"/>
              </a:rPr>
              <a:t>d</a:t>
            </a:r>
            <a:r>
              <a:rPr sz="2800" spc="-140" dirty="0" smtClean="0">
                <a:latin typeface="Arial"/>
                <a:cs typeface="Arial"/>
              </a:rPr>
              <a:t> </a:t>
            </a:r>
            <a:r>
              <a:rPr sz="2800" spc="40" dirty="0" smtClean="0">
                <a:latin typeface="Arial"/>
                <a:cs typeface="Arial"/>
              </a:rPr>
              <a:t>a</a:t>
            </a:r>
            <a:r>
              <a:rPr sz="2800" spc="-35" dirty="0" smtClean="0">
                <a:latin typeface="Arial"/>
                <a:cs typeface="Arial"/>
              </a:rPr>
              <a:t>rm</a:t>
            </a:r>
            <a:r>
              <a:rPr sz="2800" spc="0" dirty="0" smtClean="0">
                <a:latin typeface="Arial"/>
                <a:cs typeface="Arial"/>
              </a:rPr>
              <a:t>s</a:t>
            </a:r>
            <a:r>
              <a:rPr sz="2800" spc="120" dirty="0" smtClean="0">
                <a:latin typeface="Arial"/>
                <a:cs typeface="Arial"/>
              </a:rPr>
              <a:t> </a:t>
            </a:r>
            <a:r>
              <a:rPr sz="2800" spc="-25" dirty="0" smtClean="0">
                <a:latin typeface="Arial"/>
                <a:cs typeface="Arial"/>
              </a:rPr>
              <a:t>w</a:t>
            </a:r>
            <a:r>
              <a:rPr sz="2800" spc="40" dirty="0" smtClean="0">
                <a:latin typeface="Arial"/>
                <a:cs typeface="Arial"/>
              </a:rPr>
              <a:t>o</a:t>
            </a:r>
            <a:r>
              <a:rPr sz="2800" spc="-35" dirty="0" smtClean="0">
                <a:latin typeface="Arial"/>
                <a:cs typeface="Arial"/>
              </a:rPr>
              <a:t>r</a:t>
            </a:r>
            <a:r>
              <a:rPr sz="2800" spc="10" dirty="0" smtClean="0">
                <a:latin typeface="Arial"/>
                <a:cs typeface="Arial"/>
              </a:rPr>
              <a:t>t</a:t>
            </a:r>
            <a:r>
              <a:rPr sz="2800" spc="0" dirty="0" smtClean="0">
                <a:latin typeface="Arial"/>
                <a:cs typeface="Arial"/>
              </a:rPr>
              <a:t>h</a:t>
            </a:r>
            <a:r>
              <a:rPr sz="2800" spc="-40" dirty="0" smtClean="0">
                <a:latin typeface="Arial"/>
                <a:cs typeface="Arial"/>
              </a:rPr>
              <a:t> </a:t>
            </a:r>
            <a:r>
              <a:rPr sz="2800" spc="10" dirty="0" smtClean="0">
                <a:latin typeface="Arial"/>
                <a:cs typeface="Arial"/>
              </a:rPr>
              <a:t>f</a:t>
            </a:r>
            <a:r>
              <a:rPr sz="2800" spc="40" dirty="0" smtClean="0">
                <a:latin typeface="Arial"/>
                <a:cs typeface="Arial"/>
              </a:rPr>
              <a:t>u</a:t>
            </a:r>
            <a:r>
              <a:rPr sz="2800" spc="-35" dirty="0" smtClean="0">
                <a:latin typeface="Arial"/>
                <a:cs typeface="Arial"/>
              </a:rPr>
              <a:t>r</a:t>
            </a:r>
            <a:r>
              <a:rPr sz="2800" spc="10" dirty="0" smtClean="0">
                <a:latin typeface="Arial"/>
                <a:cs typeface="Arial"/>
              </a:rPr>
              <a:t>t</a:t>
            </a:r>
            <a:r>
              <a:rPr sz="2800" spc="40" dirty="0" smtClean="0">
                <a:latin typeface="Arial"/>
                <a:cs typeface="Arial"/>
              </a:rPr>
              <a:t>he</a:t>
            </a:r>
            <a:r>
              <a:rPr sz="2800" spc="0" dirty="0" smtClean="0">
                <a:latin typeface="Arial"/>
                <a:cs typeface="Arial"/>
              </a:rPr>
              <a:t>r</a:t>
            </a:r>
            <a:r>
              <a:rPr sz="2800" spc="-114" dirty="0" smtClean="0">
                <a:latin typeface="Arial"/>
                <a:cs typeface="Arial"/>
              </a:rPr>
              <a:t> </a:t>
            </a:r>
            <a:r>
              <a:rPr sz="2800" spc="-25" dirty="0" smtClean="0">
                <a:latin typeface="Arial"/>
                <a:cs typeface="Arial"/>
              </a:rPr>
              <a:t>i</a:t>
            </a:r>
            <a:r>
              <a:rPr sz="2800" spc="40" dirty="0" smtClean="0">
                <a:latin typeface="Arial"/>
                <a:cs typeface="Arial"/>
              </a:rPr>
              <a:t>n</a:t>
            </a:r>
            <a:r>
              <a:rPr sz="2800" spc="0" dirty="0" smtClean="0">
                <a:latin typeface="Arial"/>
                <a:cs typeface="Arial"/>
              </a:rPr>
              <a:t>v</a:t>
            </a:r>
            <a:r>
              <a:rPr sz="2800" spc="40" dirty="0" smtClean="0">
                <a:latin typeface="Arial"/>
                <a:cs typeface="Arial"/>
              </a:rPr>
              <a:t>e</a:t>
            </a:r>
            <a:r>
              <a:rPr sz="2800" spc="-15" dirty="0" smtClean="0">
                <a:latin typeface="Arial"/>
                <a:cs typeface="Arial"/>
              </a:rPr>
              <a:t>s</a:t>
            </a:r>
            <a:r>
              <a:rPr sz="2800" spc="10" dirty="0" smtClean="0">
                <a:latin typeface="Arial"/>
                <a:cs typeface="Arial"/>
              </a:rPr>
              <a:t>t</a:t>
            </a:r>
            <a:r>
              <a:rPr sz="2800" spc="-25" dirty="0" smtClean="0">
                <a:latin typeface="Arial"/>
                <a:cs typeface="Arial"/>
              </a:rPr>
              <a:t>i</a:t>
            </a:r>
            <a:r>
              <a:rPr sz="2800" spc="40" dirty="0" smtClean="0">
                <a:latin typeface="Arial"/>
                <a:cs typeface="Arial"/>
              </a:rPr>
              <a:t>ga</a:t>
            </a:r>
            <a:r>
              <a:rPr sz="2800" spc="10" dirty="0" smtClean="0">
                <a:latin typeface="Arial"/>
                <a:cs typeface="Arial"/>
              </a:rPr>
              <a:t>t</a:t>
            </a:r>
            <a:r>
              <a:rPr sz="2800" spc="-25" dirty="0" smtClean="0">
                <a:latin typeface="Arial"/>
                <a:cs typeface="Arial"/>
              </a:rPr>
              <a:t>i</a:t>
            </a:r>
            <a:r>
              <a:rPr sz="2800" spc="40" dirty="0" smtClean="0">
                <a:latin typeface="Arial"/>
                <a:cs typeface="Arial"/>
              </a:rPr>
              <a:t>o</a:t>
            </a:r>
            <a:r>
              <a:rPr sz="2800" spc="0" dirty="0" smtClean="0">
                <a:latin typeface="Arial"/>
                <a:cs typeface="Arial"/>
              </a:rPr>
              <a:t>n</a:t>
            </a:r>
            <a:endParaRPr sz="2800" dirty="0">
              <a:latin typeface="Arial"/>
              <a:cs typeface="Arial"/>
            </a:endParaRPr>
          </a:p>
          <a:p>
            <a:pPr marL="628650" lvl="1" indent="-171450">
              <a:lnSpc>
                <a:spcPts val="600"/>
              </a:lnSpc>
              <a:spcBef>
                <a:spcPts val="39"/>
              </a:spcBef>
              <a:buFont typeface="Wingdings" panose="05000000000000000000" pitchFamily="2" charset="2"/>
              <a:buChar char="Ø"/>
            </a:pPr>
            <a:endParaRPr sz="600" dirty="0"/>
          </a:p>
          <a:p>
            <a:pPr marL="927100" lvl="1" indent="-457200">
              <a:lnSpc>
                <a:spcPct val="100000"/>
              </a:lnSpc>
              <a:buFont typeface="Wingdings" panose="05000000000000000000" pitchFamily="2" charset="2"/>
              <a:buChar char="Ø"/>
              <a:tabLst>
                <a:tab pos="762000" algn="l"/>
              </a:tabLst>
            </a:pPr>
            <a:r>
              <a:rPr sz="2800" spc="10" dirty="0" smtClean="0">
                <a:latin typeface="Arial"/>
                <a:cs typeface="Arial"/>
              </a:rPr>
              <a:t>B</a:t>
            </a:r>
            <a:r>
              <a:rPr sz="2800" spc="40" dirty="0" smtClean="0">
                <a:latin typeface="Arial"/>
                <a:cs typeface="Arial"/>
              </a:rPr>
              <a:t>u</a:t>
            </a:r>
            <a:r>
              <a:rPr sz="2800" spc="10" dirty="0" smtClean="0">
                <a:latin typeface="Arial"/>
                <a:cs typeface="Arial"/>
              </a:rPr>
              <a:t>t</a:t>
            </a:r>
            <a:r>
              <a:rPr sz="2800" spc="-10" dirty="0" smtClean="0">
                <a:latin typeface="Arial"/>
                <a:cs typeface="Arial"/>
              </a:rPr>
              <a:t>,</a:t>
            </a:r>
            <a:r>
              <a:rPr sz="2800" spc="-60" dirty="0" smtClean="0">
                <a:latin typeface="Arial"/>
                <a:cs typeface="Arial"/>
              </a:rPr>
              <a:t> </a:t>
            </a:r>
            <a:r>
              <a:rPr sz="2800" spc="-25" dirty="0" smtClean="0">
                <a:latin typeface="Arial"/>
                <a:cs typeface="Arial"/>
              </a:rPr>
              <a:t>i</a:t>
            </a:r>
            <a:r>
              <a:rPr sz="2800" spc="-10" dirty="0" smtClean="0">
                <a:latin typeface="Arial"/>
                <a:cs typeface="Arial"/>
              </a:rPr>
              <a:t>f</a:t>
            </a:r>
            <a:r>
              <a:rPr sz="2800" spc="-60" dirty="0" smtClean="0">
                <a:latin typeface="Arial"/>
                <a:cs typeface="Arial"/>
              </a:rPr>
              <a:t> </a:t>
            </a:r>
            <a:r>
              <a:rPr sz="2800" spc="-25" dirty="0" smtClean="0">
                <a:latin typeface="Arial"/>
                <a:cs typeface="Arial"/>
              </a:rPr>
              <a:t>w</a:t>
            </a:r>
            <a:r>
              <a:rPr sz="2800" spc="0" dirty="0" smtClean="0">
                <a:latin typeface="Arial"/>
                <a:cs typeface="Arial"/>
              </a:rPr>
              <a:t>e</a:t>
            </a:r>
            <a:r>
              <a:rPr sz="2800" spc="60" dirty="0" smtClean="0">
                <a:latin typeface="Arial"/>
                <a:cs typeface="Arial"/>
              </a:rPr>
              <a:t> </a:t>
            </a:r>
            <a:r>
              <a:rPr sz="2800" spc="40" dirty="0" smtClean="0">
                <a:latin typeface="Arial"/>
                <a:cs typeface="Arial"/>
              </a:rPr>
              <a:t>e</a:t>
            </a:r>
            <a:r>
              <a:rPr sz="2800" spc="0" dirty="0" smtClean="0">
                <a:latin typeface="Arial"/>
                <a:cs typeface="Arial"/>
              </a:rPr>
              <a:t>x</a:t>
            </a:r>
            <a:r>
              <a:rPr sz="2800" spc="40" dirty="0" smtClean="0">
                <a:latin typeface="Arial"/>
                <a:cs typeface="Arial"/>
              </a:rPr>
              <a:t>p</a:t>
            </a:r>
            <a:r>
              <a:rPr sz="2800" spc="-25" dirty="0" smtClean="0">
                <a:latin typeface="Arial"/>
                <a:cs typeface="Arial"/>
              </a:rPr>
              <a:t>l</a:t>
            </a:r>
            <a:r>
              <a:rPr sz="2800" spc="40" dirty="0" smtClean="0">
                <a:latin typeface="Arial"/>
                <a:cs typeface="Arial"/>
              </a:rPr>
              <a:t>o</a:t>
            </a:r>
            <a:r>
              <a:rPr sz="2800" spc="-25" dirty="0" smtClean="0">
                <a:latin typeface="Arial"/>
                <a:cs typeface="Arial"/>
              </a:rPr>
              <a:t>i</a:t>
            </a:r>
            <a:r>
              <a:rPr sz="2800" spc="-10" dirty="0" smtClean="0">
                <a:latin typeface="Arial"/>
                <a:cs typeface="Arial"/>
              </a:rPr>
              <a:t>t</a:t>
            </a:r>
            <a:r>
              <a:rPr sz="2800" spc="-60" dirty="0" smtClean="0">
                <a:latin typeface="Arial"/>
                <a:cs typeface="Arial"/>
              </a:rPr>
              <a:t> </a:t>
            </a:r>
            <a:r>
              <a:rPr sz="2800" spc="10" dirty="0" smtClean="0">
                <a:latin typeface="Arial"/>
                <a:cs typeface="Arial"/>
              </a:rPr>
              <a:t>t</a:t>
            </a:r>
            <a:r>
              <a:rPr sz="2800" spc="40" dirty="0" smtClean="0">
                <a:latin typeface="Arial"/>
                <a:cs typeface="Arial"/>
              </a:rPr>
              <a:t>o</a:t>
            </a:r>
            <a:r>
              <a:rPr sz="2800" spc="0" dirty="0" smtClean="0">
                <a:latin typeface="Arial"/>
                <a:cs typeface="Arial"/>
              </a:rPr>
              <a:t>o</a:t>
            </a:r>
            <a:r>
              <a:rPr sz="2800" spc="-40" dirty="0" smtClean="0">
                <a:latin typeface="Arial"/>
                <a:cs typeface="Arial"/>
              </a:rPr>
              <a:t> </a:t>
            </a:r>
            <a:r>
              <a:rPr sz="2800" spc="-35" dirty="0" smtClean="0">
                <a:latin typeface="Arial"/>
                <a:cs typeface="Arial"/>
              </a:rPr>
              <a:t>m</a:t>
            </a:r>
            <a:r>
              <a:rPr sz="2800" spc="40" dirty="0" smtClean="0">
                <a:latin typeface="Arial"/>
                <a:cs typeface="Arial"/>
              </a:rPr>
              <a:t>u</a:t>
            </a:r>
            <a:r>
              <a:rPr sz="2800" spc="0" dirty="0" smtClean="0">
                <a:latin typeface="Arial"/>
                <a:cs typeface="Arial"/>
              </a:rPr>
              <a:t>c</a:t>
            </a:r>
            <a:r>
              <a:rPr sz="2800" spc="40" dirty="0" smtClean="0">
                <a:latin typeface="Arial"/>
                <a:cs typeface="Arial"/>
              </a:rPr>
              <a:t>h</a:t>
            </a:r>
            <a:r>
              <a:rPr sz="2800" spc="-10" dirty="0" smtClean="0">
                <a:latin typeface="Arial"/>
                <a:cs typeface="Arial"/>
              </a:rPr>
              <a:t>,</a:t>
            </a:r>
            <a:r>
              <a:rPr sz="2800" spc="-60" dirty="0" smtClean="0">
                <a:latin typeface="Arial"/>
                <a:cs typeface="Arial"/>
              </a:rPr>
              <a:t> </a:t>
            </a:r>
            <a:r>
              <a:rPr sz="2800" spc="-35" dirty="0" smtClean="0">
                <a:latin typeface="Arial"/>
                <a:cs typeface="Arial"/>
              </a:rPr>
              <a:t>m</a:t>
            </a:r>
            <a:r>
              <a:rPr sz="2800" spc="40" dirty="0" smtClean="0">
                <a:latin typeface="Arial"/>
                <a:cs typeface="Arial"/>
              </a:rPr>
              <a:t>a</a:t>
            </a:r>
            <a:r>
              <a:rPr sz="2800" spc="0" dirty="0" smtClean="0">
                <a:latin typeface="Arial"/>
                <a:cs typeface="Arial"/>
              </a:rPr>
              <a:t>y</a:t>
            </a:r>
            <a:r>
              <a:rPr sz="2800" spc="-80" dirty="0" smtClean="0">
                <a:latin typeface="Arial"/>
                <a:cs typeface="Arial"/>
              </a:rPr>
              <a:t> </a:t>
            </a:r>
            <a:r>
              <a:rPr sz="2800" spc="40" dirty="0" smtClean="0">
                <a:latin typeface="Arial"/>
                <a:cs typeface="Arial"/>
              </a:rPr>
              <a:t>ge</a:t>
            </a:r>
            <a:r>
              <a:rPr sz="2800" spc="-10" dirty="0" smtClean="0">
                <a:latin typeface="Arial"/>
                <a:cs typeface="Arial"/>
              </a:rPr>
              <a:t>t</a:t>
            </a:r>
            <a:r>
              <a:rPr sz="2800" spc="-60" dirty="0" smtClean="0">
                <a:latin typeface="Arial"/>
                <a:cs typeface="Arial"/>
              </a:rPr>
              <a:t> </a:t>
            </a:r>
            <a:r>
              <a:rPr sz="2800" spc="-15" dirty="0" smtClean="0">
                <a:latin typeface="Arial"/>
                <a:cs typeface="Arial"/>
              </a:rPr>
              <a:t>s</a:t>
            </a:r>
            <a:r>
              <a:rPr sz="2800" spc="10" dirty="0" smtClean="0">
                <a:latin typeface="Arial"/>
                <a:cs typeface="Arial"/>
              </a:rPr>
              <a:t>t</a:t>
            </a:r>
            <a:r>
              <a:rPr sz="2800" spc="40" dirty="0" smtClean="0">
                <a:latin typeface="Arial"/>
                <a:cs typeface="Arial"/>
              </a:rPr>
              <a:t>u</a:t>
            </a:r>
            <a:r>
              <a:rPr sz="2800" spc="0" dirty="0" smtClean="0">
                <a:latin typeface="Arial"/>
                <a:cs typeface="Arial"/>
              </a:rPr>
              <a:t>ck</a:t>
            </a:r>
            <a:r>
              <a:rPr sz="2800" spc="-80" dirty="0" smtClean="0">
                <a:latin typeface="Arial"/>
                <a:cs typeface="Arial"/>
              </a:rPr>
              <a:t> </a:t>
            </a:r>
            <a:r>
              <a:rPr sz="2800" spc="-25" dirty="0" smtClean="0">
                <a:latin typeface="Arial"/>
                <a:cs typeface="Arial"/>
              </a:rPr>
              <a:t>wi</a:t>
            </a:r>
            <a:r>
              <a:rPr sz="2800" spc="10" dirty="0" smtClean="0">
                <a:latin typeface="Arial"/>
                <a:cs typeface="Arial"/>
              </a:rPr>
              <a:t>t</a:t>
            </a:r>
            <a:r>
              <a:rPr sz="2800" spc="0" dirty="0" smtClean="0">
                <a:latin typeface="Arial"/>
                <a:cs typeface="Arial"/>
              </a:rPr>
              <a:t>h</a:t>
            </a:r>
            <a:endParaRPr sz="2800" dirty="0">
              <a:latin typeface="Arial"/>
              <a:cs typeface="Arial"/>
            </a:endParaRPr>
          </a:p>
        </p:txBody>
      </p:sp>
      <p:sp>
        <p:nvSpPr>
          <p:cNvPr id="5" name="object 5"/>
          <p:cNvSpPr txBox="1"/>
          <p:nvPr/>
        </p:nvSpPr>
        <p:spPr>
          <a:xfrm>
            <a:off x="1134130" y="6296606"/>
            <a:ext cx="3009900" cy="436245"/>
          </a:xfrm>
          <a:prstGeom prst="rect">
            <a:avLst/>
          </a:prstGeom>
        </p:spPr>
        <p:txBody>
          <a:bodyPr vert="horz" wrap="square" lIns="0" tIns="0" rIns="0" bIns="0" rtlCol="0">
            <a:noAutofit/>
          </a:bodyPr>
          <a:lstStyle/>
          <a:p>
            <a:pPr marL="12700">
              <a:lnSpc>
                <a:spcPct val="100000"/>
              </a:lnSpc>
            </a:pPr>
            <a:r>
              <a:rPr sz="2800" dirty="0" smtClean="0">
                <a:latin typeface="Arial"/>
                <a:cs typeface="Arial"/>
              </a:rPr>
              <a:t>s</a:t>
            </a:r>
            <a:r>
              <a:rPr sz="2800" spc="40" dirty="0" smtClean="0">
                <a:latin typeface="Arial"/>
                <a:cs typeface="Arial"/>
              </a:rPr>
              <a:t>ub</a:t>
            </a:r>
            <a:r>
              <a:rPr sz="2800" spc="-35" dirty="0" smtClean="0">
                <a:latin typeface="Arial"/>
                <a:cs typeface="Arial"/>
              </a:rPr>
              <a:t>-</a:t>
            </a:r>
            <a:r>
              <a:rPr sz="2800" spc="40" dirty="0" smtClean="0">
                <a:latin typeface="Arial"/>
                <a:cs typeface="Arial"/>
              </a:rPr>
              <a:t>op</a:t>
            </a:r>
            <a:r>
              <a:rPr sz="2800" spc="10" dirty="0" smtClean="0">
                <a:latin typeface="Arial"/>
                <a:cs typeface="Arial"/>
              </a:rPr>
              <a:t>t</a:t>
            </a:r>
            <a:r>
              <a:rPr sz="2800" spc="-25" dirty="0" smtClean="0">
                <a:latin typeface="Arial"/>
                <a:cs typeface="Arial"/>
              </a:rPr>
              <a:t>i</a:t>
            </a:r>
            <a:r>
              <a:rPr sz="2800" spc="-35" dirty="0" smtClean="0">
                <a:latin typeface="Arial"/>
                <a:cs typeface="Arial"/>
              </a:rPr>
              <a:t>m</a:t>
            </a:r>
            <a:r>
              <a:rPr sz="2800" spc="40" dirty="0" smtClean="0">
                <a:latin typeface="Arial"/>
                <a:cs typeface="Arial"/>
              </a:rPr>
              <a:t>a</a:t>
            </a:r>
            <a:r>
              <a:rPr sz="2800" spc="0" dirty="0" smtClean="0">
                <a:latin typeface="Arial"/>
                <a:cs typeface="Arial"/>
              </a:rPr>
              <a:t>l</a:t>
            </a:r>
            <a:r>
              <a:rPr sz="2800" spc="-105" dirty="0" smtClean="0">
                <a:latin typeface="Arial"/>
                <a:cs typeface="Arial"/>
              </a:rPr>
              <a:t> </a:t>
            </a:r>
            <a:r>
              <a:rPr sz="2800" spc="0" dirty="0" smtClean="0">
                <a:latin typeface="Arial"/>
                <a:cs typeface="Arial"/>
              </a:rPr>
              <a:t>v</a:t>
            </a:r>
            <a:r>
              <a:rPr sz="2800" spc="40" dirty="0" smtClean="0">
                <a:latin typeface="Arial"/>
                <a:cs typeface="Arial"/>
              </a:rPr>
              <a:t>a</a:t>
            </a:r>
            <a:r>
              <a:rPr sz="2800" spc="-25" dirty="0" smtClean="0">
                <a:latin typeface="Arial"/>
                <a:cs typeface="Arial"/>
              </a:rPr>
              <a:t>l</a:t>
            </a:r>
            <a:r>
              <a:rPr sz="2800" spc="40" dirty="0" smtClean="0">
                <a:latin typeface="Arial"/>
                <a:cs typeface="Arial"/>
              </a:rPr>
              <a:t>ue</a:t>
            </a:r>
            <a:r>
              <a:rPr sz="2800" spc="0" dirty="0" smtClean="0">
                <a:latin typeface="Arial"/>
                <a:cs typeface="Arial"/>
              </a:rPr>
              <a:t>s</a:t>
            </a:r>
            <a:endParaRPr sz="2800">
              <a:latin typeface="Arial"/>
              <a:cs typeface="Arial"/>
            </a:endParaRPr>
          </a:p>
        </p:txBody>
      </p:sp>
      <p:sp>
        <p:nvSpPr>
          <p:cNvPr id="6" name="object 6"/>
          <p:cNvSpPr txBox="1"/>
          <p:nvPr/>
        </p:nvSpPr>
        <p:spPr>
          <a:xfrm>
            <a:off x="8409940" y="6447472"/>
            <a:ext cx="203835" cy="194310"/>
          </a:xfrm>
          <a:prstGeom prst="rect">
            <a:avLst/>
          </a:prstGeom>
        </p:spPr>
        <p:txBody>
          <a:bodyPr vert="horz" wrap="square" lIns="0" tIns="0" rIns="0" bIns="0" rtlCol="0">
            <a:noAutofit/>
          </a:bodyPr>
          <a:lstStyle/>
          <a:p>
            <a:pPr marL="12700">
              <a:lnSpc>
                <a:spcPct val="100000"/>
              </a:lnSpc>
            </a:pPr>
            <a:r>
              <a:rPr sz="1200" spc="30" dirty="0" smtClean="0">
                <a:solidFill>
                  <a:srgbClr val="898989"/>
                </a:solidFill>
                <a:latin typeface="Arial"/>
                <a:cs typeface="Arial"/>
              </a:rPr>
              <a:t>27</a:t>
            </a:r>
            <a:endParaRPr sz="1200">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824865">
              <a:lnSpc>
                <a:spcPct val="100000"/>
              </a:lnSpc>
            </a:pPr>
            <a:r>
              <a:rPr sz="4400" spc="20" dirty="0" smtClean="0">
                <a:latin typeface="Arial"/>
                <a:cs typeface="Arial"/>
              </a:rPr>
              <a:t>U</a:t>
            </a:r>
            <a:r>
              <a:rPr sz="4400" spc="-50" dirty="0" smtClean="0">
                <a:latin typeface="Arial"/>
                <a:cs typeface="Arial"/>
              </a:rPr>
              <a:t>ppe</a:t>
            </a:r>
            <a:r>
              <a:rPr sz="4400" spc="0" dirty="0" smtClean="0">
                <a:latin typeface="Arial"/>
                <a:cs typeface="Arial"/>
              </a:rPr>
              <a:t>r</a:t>
            </a:r>
            <a:r>
              <a:rPr sz="4400" spc="110" dirty="0" smtClean="0">
                <a:latin typeface="Arial"/>
                <a:cs typeface="Arial"/>
              </a:rPr>
              <a:t> </a:t>
            </a:r>
            <a:r>
              <a:rPr sz="4400" spc="20" dirty="0" smtClean="0">
                <a:latin typeface="Arial"/>
                <a:cs typeface="Arial"/>
              </a:rPr>
              <a:t>C</a:t>
            </a:r>
            <a:r>
              <a:rPr sz="4400" spc="-50" dirty="0" smtClean="0">
                <a:latin typeface="Arial"/>
                <a:cs typeface="Arial"/>
              </a:rPr>
              <a:t>on</a:t>
            </a:r>
            <a:r>
              <a:rPr sz="4400" spc="-40" dirty="0" smtClean="0">
                <a:latin typeface="Arial"/>
                <a:cs typeface="Arial"/>
              </a:rPr>
              <a:t>f</a:t>
            </a:r>
            <a:r>
              <a:rPr sz="4400" spc="20" dirty="0" smtClean="0">
                <a:latin typeface="Arial"/>
                <a:cs typeface="Arial"/>
              </a:rPr>
              <a:t>i</a:t>
            </a:r>
            <a:r>
              <a:rPr sz="4400" spc="-50" dirty="0" smtClean="0">
                <a:latin typeface="Arial"/>
                <a:cs typeface="Arial"/>
              </a:rPr>
              <a:t>den</a:t>
            </a:r>
            <a:r>
              <a:rPr sz="4400" spc="0" dirty="0" smtClean="0">
                <a:latin typeface="Arial"/>
                <a:cs typeface="Arial"/>
              </a:rPr>
              <a:t>ce</a:t>
            </a:r>
            <a:r>
              <a:rPr sz="4400" spc="225" dirty="0" smtClean="0">
                <a:latin typeface="Arial"/>
                <a:cs typeface="Arial"/>
              </a:rPr>
              <a:t> </a:t>
            </a:r>
            <a:r>
              <a:rPr sz="4400" spc="-65" dirty="0" smtClean="0">
                <a:latin typeface="Arial"/>
                <a:cs typeface="Arial"/>
              </a:rPr>
              <a:t>B</a:t>
            </a:r>
            <a:r>
              <a:rPr sz="4400" spc="-50" dirty="0" smtClean="0">
                <a:latin typeface="Arial"/>
                <a:cs typeface="Arial"/>
              </a:rPr>
              <a:t>oun</a:t>
            </a:r>
            <a:r>
              <a:rPr sz="4400" spc="0" dirty="0" smtClean="0">
                <a:latin typeface="Arial"/>
                <a:cs typeface="Arial"/>
              </a:rPr>
              <a:t>d</a:t>
            </a:r>
            <a:endParaRPr sz="4400">
              <a:latin typeface="Arial"/>
              <a:cs typeface="Arial"/>
            </a:endParaRPr>
          </a:p>
        </p:txBody>
      </p:sp>
      <p:sp>
        <p:nvSpPr>
          <p:cNvPr id="3" name="object 3"/>
          <p:cNvSpPr/>
          <p:nvPr/>
        </p:nvSpPr>
        <p:spPr>
          <a:xfrm>
            <a:off x="535940" y="3657600"/>
            <a:ext cx="8229600" cy="2247900"/>
          </a:xfrm>
          <a:prstGeom prst="rect">
            <a:avLst/>
          </a:prstGeom>
          <a:blipFill>
            <a:blip r:embed="rId4" cstate="print"/>
            <a:stretch>
              <a:fillRect/>
            </a:stretch>
          </a:blipFill>
        </p:spPr>
        <p:txBody>
          <a:bodyPr wrap="square" lIns="0" tIns="0" rIns="0" bIns="0" rtlCol="0">
            <a:noAutofit/>
          </a:bodyPr>
          <a:lstStyle/>
          <a:p>
            <a:endParaRPr/>
          </a:p>
        </p:txBody>
      </p:sp>
      <p:sp>
        <p:nvSpPr>
          <p:cNvPr id="4" name="object 4"/>
          <p:cNvSpPr txBox="1"/>
          <p:nvPr/>
        </p:nvSpPr>
        <p:spPr>
          <a:xfrm>
            <a:off x="5120854" y="6249034"/>
            <a:ext cx="4023146" cy="393065"/>
          </a:xfrm>
          <a:prstGeom prst="rect">
            <a:avLst/>
          </a:prstGeom>
        </p:spPr>
        <p:txBody>
          <a:bodyPr vert="horz" wrap="square" lIns="0" tIns="0" rIns="0" bIns="0" rtlCol="0">
            <a:noAutofit/>
          </a:bodyPr>
          <a:lstStyle/>
          <a:p>
            <a:pPr marL="12700">
              <a:lnSpc>
                <a:spcPct val="100000"/>
              </a:lnSpc>
            </a:pPr>
            <a:r>
              <a:rPr sz="2400" spc="-25" dirty="0" smtClean="0">
                <a:latin typeface="Arial"/>
                <a:cs typeface="Arial"/>
              </a:rPr>
              <a:t>P</a:t>
            </a:r>
            <a:r>
              <a:rPr sz="2400" spc="0" dirty="0" smtClean="0">
                <a:latin typeface="Arial"/>
                <a:cs typeface="Arial"/>
              </a:rPr>
              <a:t>r</a:t>
            </a:r>
            <a:r>
              <a:rPr sz="2400" spc="-35" dirty="0" smtClean="0">
                <a:latin typeface="Arial"/>
                <a:cs typeface="Arial"/>
              </a:rPr>
              <a:t>e</a:t>
            </a:r>
            <a:r>
              <a:rPr sz="2400" spc="20" dirty="0" smtClean="0">
                <a:latin typeface="Arial"/>
                <a:cs typeface="Arial"/>
              </a:rPr>
              <a:t>f</a:t>
            </a:r>
            <a:r>
              <a:rPr sz="2400" spc="-35" dirty="0" smtClean="0">
                <a:latin typeface="Arial"/>
                <a:cs typeface="Arial"/>
              </a:rPr>
              <a:t>e</a:t>
            </a:r>
            <a:r>
              <a:rPr sz="2400" spc="0" dirty="0" smtClean="0">
                <a:latin typeface="Arial"/>
                <a:cs typeface="Arial"/>
              </a:rPr>
              <a:t>rs</a:t>
            </a:r>
            <a:r>
              <a:rPr sz="2400" spc="30" dirty="0" smtClean="0">
                <a:latin typeface="Arial"/>
                <a:cs typeface="Arial"/>
              </a:rPr>
              <a:t> </a:t>
            </a:r>
            <a:r>
              <a:rPr sz="2400" spc="-35" dirty="0" smtClean="0">
                <a:latin typeface="Arial"/>
                <a:cs typeface="Arial"/>
              </a:rPr>
              <a:t>le</a:t>
            </a:r>
            <a:r>
              <a:rPr sz="2400" spc="0" dirty="0" smtClean="0">
                <a:latin typeface="Arial"/>
                <a:cs typeface="Arial"/>
              </a:rPr>
              <a:t>ss</a:t>
            </a:r>
            <a:r>
              <a:rPr sz="2400" spc="30" dirty="0" smtClean="0">
                <a:latin typeface="Arial"/>
                <a:cs typeface="Arial"/>
              </a:rPr>
              <a:t> </a:t>
            </a:r>
            <a:r>
              <a:rPr sz="2400" spc="-35" dirty="0" smtClean="0">
                <a:latin typeface="Arial"/>
                <a:cs typeface="Arial"/>
              </a:rPr>
              <a:t>pla</a:t>
            </a:r>
            <a:r>
              <a:rPr sz="2400" spc="0" dirty="0" smtClean="0">
                <a:latin typeface="Arial"/>
                <a:cs typeface="Arial"/>
              </a:rPr>
              <a:t>y</a:t>
            </a:r>
            <a:r>
              <a:rPr sz="2400" spc="-35" dirty="0" smtClean="0">
                <a:latin typeface="Arial"/>
                <a:cs typeface="Arial"/>
              </a:rPr>
              <a:t>e</a:t>
            </a:r>
            <a:r>
              <a:rPr sz="2400" spc="0" dirty="0" smtClean="0">
                <a:latin typeface="Arial"/>
                <a:cs typeface="Arial"/>
              </a:rPr>
              <a:t>d</a:t>
            </a:r>
            <a:r>
              <a:rPr sz="2400" spc="195" dirty="0" smtClean="0">
                <a:latin typeface="Arial"/>
                <a:cs typeface="Arial"/>
              </a:rPr>
              <a:t> </a:t>
            </a:r>
            <a:r>
              <a:rPr lang="en-US" sz="2400" spc="-35" dirty="0" smtClean="0">
                <a:latin typeface="Arial"/>
                <a:cs typeface="Arial"/>
              </a:rPr>
              <a:t>move</a:t>
            </a:r>
            <a:r>
              <a:rPr sz="1800" spc="44" baseline="-16203" dirty="0" smtClean="0">
                <a:solidFill>
                  <a:srgbClr val="898989"/>
                </a:solidFill>
                <a:latin typeface="Arial"/>
                <a:cs typeface="Arial"/>
              </a:rPr>
              <a:t>28</a:t>
            </a:r>
            <a:endParaRPr sz="1800" baseline="-16203" dirty="0">
              <a:latin typeface="Arial"/>
              <a:cs typeface="Arial"/>
            </a:endParaRPr>
          </a:p>
        </p:txBody>
      </p:sp>
      <p:sp>
        <p:nvSpPr>
          <p:cNvPr id="5" name="object 5"/>
          <p:cNvSpPr txBox="1"/>
          <p:nvPr/>
        </p:nvSpPr>
        <p:spPr>
          <a:xfrm>
            <a:off x="535940" y="1633220"/>
            <a:ext cx="7769860" cy="1963420"/>
          </a:xfrm>
          <a:prstGeom prst="rect">
            <a:avLst/>
          </a:prstGeom>
        </p:spPr>
        <p:txBody>
          <a:bodyPr vert="horz" wrap="square" lIns="0" tIns="0" rIns="0" bIns="0" rtlCol="0">
            <a:noAutofit/>
          </a:bodyPr>
          <a:lstStyle/>
          <a:p>
            <a:pPr marL="469900" indent="-457200">
              <a:lnSpc>
                <a:spcPct val="100000"/>
              </a:lnSpc>
              <a:buFont typeface="Wingdings" panose="05000000000000000000" pitchFamily="2" charset="2"/>
              <a:buChar char="Ø"/>
              <a:tabLst>
                <a:tab pos="354965" algn="l"/>
              </a:tabLst>
            </a:pPr>
            <a:r>
              <a:rPr sz="3200" spc="-60" dirty="0" smtClean="0">
                <a:latin typeface="Arial"/>
                <a:cs typeface="Arial"/>
              </a:rPr>
              <a:t>P</a:t>
            </a:r>
            <a:r>
              <a:rPr sz="3200" spc="20" dirty="0" smtClean="0">
                <a:latin typeface="Arial"/>
                <a:cs typeface="Arial"/>
              </a:rPr>
              <a:t>o</a:t>
            </a:r>
            <a:r>
              <a:rPr sz="3200" spc="-15" dirty="0" smtClean="0">
                <a:latin typeface="Arial"/>
                <a:cs typeface="Arial"/>
              </a:rPr>
              <a:t>li</a:t>
            </a:r>
            <a:r>
              <a:rPr sz="3200" spc="0" dirty="0" smtClean="0">
                <a:latin typeface="Arial"/>
                <a:cs typeface="Arial"/>
              </a:rPr>
              <a:t>cy</a:t>
            </a:r>
            <a:endParaRPr sz="3200" dirty="0">
              <a:latin typeface="Arial"/>
              <a:cs typeface="Arial"/>
            </a:endParaRPr>
          </a:p>
          <a:p>
            <a:pPr marL="171450" indent="-171450">
              <a:lnSpc>
                <a:spcPts val="650"/>
              </a:lnSpc>
              <a:spcBef>
                <a:spcPts val="10"/>
              </a:spcBef>
              <a:buFont typeface="Wingdings" panose="05000000000000000000" pitchFamily="2" charset="2"/>
              <a:buChar char="Ø"/>
            </a:pPr>
            <a:endParaRPr sz="650" dirty="0"/>
          </a:p>
          <a:p>
            <a:pPr marL="927100" lvl="1" indent="-457200">
              <a:lnSpc>
                <a:spcPct val="100000"/>
              </a:lnSpc>
              <a:buFont typeface="Wingdings" panose="05000000000000000000" pitchFamily="2" charset="2"/>
              <a:buChar char="Ø"/>
              <a:tabLst>
                <a:tab pos="762000" algn="l"/>
              </a:tabLst>
            </a:pPr>
            <a:r>
              <a:rPr sz="2800" spc="-35" dirty="0" smtClean="0">
                <a:latin typeface="Arial"/>
                <a:cs typeface="Arial"/>
              </a:rPr>
              <a:t>F</a:t>
            </a:r>
            <a:r>
              <a:rPr sz="2800" spc="-25" dirty="0" smtClean="0">
                <a:latin typeface="Arial"/>
                <a:cs typeface="Arial"/>
              </a:rPr>
              <a:t>i</a:t>
            </a:r>
            <a:r>
              <a:rPr sz="2800" spc="-35" dirty="0" smtClean="0">
                <a:latin typeface="Arial"/>
                <a:cs typeface="Arial"/>
              </a:rPr>
              <a:t>r</a:t>
            </a:r>
            <a:r>
              <a:rPr sz="2800" spc="-15" dirty="0" smtClean="0">
                <a:latin typeface="Arial"/>
                <a:cs typeface="Arial"/>
              </a:rPr>
              <a:t>s</a:t>
            </a:r>
            <a:r>
              <a:rPr sz="2800" spc="10" dirty="0" smtClean="0">
                <a:latin typeface="Arial"/>
                <a:cs typeface="Arial"/>
              </a:rPr>
              <a:t>t</a:t>
            </a:r>
            <a:r>
              <a:rPr sz="2800" spc="-10" dirty="0" smtClean="0">
                <a:latin typeface="Arial"/>
                <a:cs typeface="Arial"/>
              </a:rPr>
              <a:t>,</a:t>
            </a:r>
            <a:r>
              <a:rPr sz="2800" spc="40" dirty="0" smtClean="0">
                <a:latin typeface="Arial"/>
                <a:cs typeface="Arial"/>
              </a:rPr>
              <a:t> </a:t>
            </a:r>
            <a:r>
              <a:rPr sz="2800" spc="10" dirty="0" smtClean="0">
                <a:latin typeface="Arial"/>
                <a:cs typeface="Arial"/>
              </a:rPr>
              <a:t>t</a:t>
            </a:r>
            <a:r>
              <a:rPr sz="2800" spc="-35" dirty="0" smtClean="0">
                <a:latin typeface="Arial"/>
                <a:cs typeface="Arial"/>
              </a:rPr>
              <a:t>r</a:t>
            </a:r>
            <a:r>
              <a:rPr sz="2800" spc="0" dirty="0" smtClean="0">
                <a:latin typeface="Arial"/>
                <a:cs typeface="Arial"/>
              </a:rPr>
              <a:t>y</a:t>
            </a:r>
            <a:r>
              <a:rPr sz="2800" spc="20" dirty="0" smtClean="0">
                <a:latin typeface="Arial"/>
                <a:cs typeface="Arial"/>
              </a:rPr>
              <a:t> </a:t>
            </a:r>
            <a:r>
              <a:rPr sz="2800" spc="40" dirty="0" smtClean="0">
                <a:latin typeface="Arial"/>
                <a:cs typeface="Arial"/>
              </a:rPr>
              <a:t>ea</a:t>
            </a:r>
            <a:r>
              <a:rPr sz="2800" spc="0" dirty="0" smtClean="0">
                <a:latin typeface="Arial"/>
                <a:cs typeface="Arial"/>
              </a:rPr>
              <a:t>ch</a:t>
            </a:r>
            <a:r>
              <a:rPr sz="2800" spc="-40" dirty="0" smtClean="0">
                <a:latin typeface="Arial"/>
                <a:cs typeface="Arial"/>
              </a:rPr>
              <a:t> </a:t>
            </a:r>
            <a:r>
              <a:rPr lang="en-US" sz="2800" spc="40" dirty="0" smtClean="0">
                <a:latin typeface="Arial"/>
                <a:cs typeface="Arial"/>
              </a:rPr>
              <a:t>move </a:t>
            </a:r>
            <a:r>
              <a:rPr sz="2800" spc="40" dirty="0" smtClean="0">
                <a:latin typeface="Arial"/>
                <a:cs typeface="Arial"/>
              </a:rPr>
              <a:t>on</a:t>
            </a:r>
            <a:r>
              <a:rPr sz="2800" spc="0" dirty="0" smtClean="0">
                <a:latin typeface="Arial"/>
                <a:cs typeface="Arial"/>
              </a:rPr>
              <a:t>ce</a:t>
            </a:r>
            <a:endParaRPr sz="2800" dirty="0">
              <a:latin typeface="Arial"/>
              <a:cs typeface="Arial"/>
            </a:endParaRPr>
          </a:p>
          <a:p>
            <a:pPr marL="628650" lvl="1" indent="-171450">
              <a:lnSpc>
                <a:spcPts val="700"/>
              </a:lnSpc>
              <a:spcBef>
                <a:spcPts val="39"/>
              </a:spcBef>
              <a:buFont typeface="Wingdings" panose="05000000000000000000" pitchFamily="2" charset="2"/>
              <a:buChar char="Ø"/>
            </a:pPr>
            <a:endParaRPr sz="700" dirty="0"/>
          </a:p>
          <a:p>
            <a:pPr marL="927100" lvl="1" indent="-457200">
              <a:lnSpc>
                <a:spcPct val="100000"/>
              </a:lnSpc>
              <a:buFont typeface="Wingdings" panose="05000000000000000000" pitchFamily="2" charset="2"/>
              <a:buChar char="Ø"/>
              <a:tabLst>
                <a:tab pos="762000" algn="l"/>
              </a:tabLst>
            </a:pPr>
            <a:r>
              <a:rPr sz="2800" spc="-35" dirty="0" smtClean="0">
                <a:latin typeface="Arial"/>
                <a:cs typeface="Arial"/>
              </a:rPr>
              <a:t>T</a:t>
            </a:r>
            <a:r>
              <a:rPr sz="2800" spc="40" dirty="0" smtClean="0">
                <a:latin typeface="Arial"/>
                <a:cs typeface="Arial"/>
              </a:rPr>
              <a:t>hen</a:t>
            </a:r>
            <a:r>
              <a:rPr sz="2800" spc="-10" dirty="0" smtClean="0">
                <a:latin typeface="Arial"/>
                <a:cs typeface="Arial"/>
              </a:rPr>
              <a:t>,</a:t>
            </a:r>
            <a:r>
              <a:rPr sz="2800" spc="-60" dirty="0" smtClean="0">
                <a:latin typeface="Arial"/>
                <a:cs typeface="Arial"/>
              </a:rPr>
              <a:t> </a:t>
            </a:r>
            <a:r>
              <a:rPr sz="2800" spc="40" dirty="0" smtClean="0">
                <a:latin typeface="Arial"/>
                <a:cs typeface="Arial"/>
              </a:rPr>
              <a:t>a</a:t>
            </a:r>
            <a:r>
              <a:rPr sz="2800" spc="-10" dirty="0" smtClean="0">
                <a:latin typeface="Arial"/>
                <a:cs typeface="Arial"/>
              </a:rPr>
              <a:t>t</a:t>
            </a:r>
            <a:r>
              <a:rPr sz="2800" spc="-60" dirty="0" smtClean="0">
                <a:latin typeface="Arial"/>
                <a:cs typeface="Arial"/>
              </a:rPr>
              <a:t> </a:t>
            </a:r>
            <a:r>
              <a:rPr sz="2800" spc="40" dirty="0" smtClean="0">
                <a:latin typeface="Arial"/>
                <a:cs typeface="Arial"/>
              </a:rPr>
              <a:t>ea</a:t>
            </a:r>
            <a:r>
              <a:rPr sz="2800" spc="0" dirty="0" smtClean="0">
                <a:latin typeface="Arial"/>
                <a:cs typeface="Arial"/>
              </a:rPr>
              <a:t>ch</a:t>
            </a:r>
            <a:r>
              <a:rPr sz="2800" spc="-140" dirty="0" smtClean="0">
                <a:latin typeface="Arial"/>
                <a:cs typeface="Arial"/>
              </a:rPr>
              <a:t> </a:t>
            </a:r>
            <a:r>
              <a:rPr sz="2800" spc="10" dirty="0" smtClean="0">
                <a:latin typeface="Arial"/>
                <a:cs typeface="Arial"/>
              </a:rPr>
              <a:t>t</a:t>
            </a:r>
            <a:r>
              <a:rPr sz="2800" spc="-25" dirty="0" smtClean="0">
                <a:latin typeface="Arial"/>
                <a:cs typeface="Arial"/>
              </a:rPr>
              <a:t>i</a:t>
            </a:r>
            <a:r>
              <a:rPr sz="2800" spc="-35" dirty="0" smtClean="0">
                <a:latin typeface="Arial"/>
                <a:cs typeface="Arial"/>
              </a:rPr>
              <a:t>m</a:t>
            </a:r>
            <a:r>
              <a:rPr sz="2800" spc="0" dirty="0" smtClean="0">
                <a:latin typeface="Arial"/>
                <a:cs typeface="Arial"/>
              </a:rPr>
              <a:t>e</a:t>
            </a:r>
            <a:r>
              <a:rPr sz="2800" spc="60" dirty="0" smtClean="0">
                <a:latin typeface="Arial"/>
                <a:cs typeface="Arial"/>
              </a:rPr>
              <a:t> </a:t>
            </a:r>
            <a:r>
              <a:rPr sz="2800" spc="-15" dirty="0" smtClean="0">
                <a:latin typeface="Arial"/>
                <a:cs typeface="Arial"/>
              </a:rPr>
              <a:t>s</a:t>
            </a:r>
            <a:r>
              <a:rPr sz="2800" spc="10" dirty="0" smtClean="0">
                <a:latin typeface="Arial"/>
                <a:cs typeface="Arial"/>
              </a:rPr>
              <a:t>t</a:t>
            </a:r>
            <a:r>
              <a:rPr sz="2800" spc="40" dirty="0" smtClean="0">
                <a:latin typeface="Arial"/>
                <a:cs typeface="Arial"/>
              </a:rPr>
              <a:t>e</a:t>
            </a:r>
            <a:r>
              <a:rPr sz="2800" spc="0" dirty="0" smtClean="0">
                <a:latin typeface="Arial"/>
                <a:cs typeface="Arial"/>
              </a:rPr>
              <a:t>p</a:t>
            </a:r>
            <a:endParaRPr sz="2800" dirty="0">
              <a:latin typeface="Arial"/>
              <a:cs typeface="Arial"/>
            </a:endParaRPr>
          </a:p>
          <a:p>
            <a:pPr marL="628650" lvl="1" indent="-171450">
              <a:lnSpc>
                <a:spcPts val="500"/>
              </a:lnSpc>
              <a:spcBef>
                <a:spcPts val="39"/>
              </a:spcBef>
              <a:buFont typeface="Wingdings" panose="05000000000000000000" pitchFamily="2" charset="2"/>
              <a:buChar char="Ø"/>
            </a:pPr>
            <a:endParaRPr sz="500" dirty="0"/>
          </a:p>
          <a:p>
            <a:pPr marL="1270000" lvl="2" indent="-342900">
              <a:lnSpc>
                <a:spcPct val="100000"/>
              </a:lnSpc>
              <a:buFont typeface="Wingdings" panose="05000000000000000000" pitchFamily="2" charset="2"/>
              <a:buChar char="Ø"/>
              <a:tabLst>
                <a:tab pos="1155700" algn="l"/>
              </a:tabLst>
            </a:pPr>
            <a:r>
              <a:rPr sz="2400" spc="-35" dirty="0" smtClean="0">
                <a:latin typeface="Arial"/>
                <a:cs typeface="Arial"/>
              </a:rPr>
              <a:t>Choo</a:t>
            </a:r>
            <a:r>
              <a:rPr sz="2400" spc="0" dirty="0" smtClean="0">
                <a:latin typeface="Arial"/>
                <a:cs typeface="Arial"/>
              </a:rPr>
              <a:t>se</a:t>
            </a:r>
            <a:r>
              <a:rPr sz="2400" spc="195" dirty="0" smtClean="0">
                <a:latin typeface="Arial"/>
                <a:cs typeface="Arial"/>
              </a:rPr>
              <a:t> </a:t>
            </a:r>
            <a:r>
              <a:rPr sz="2400" spc="20" dirty="0" smtClean="0">
                <a:latin typeface="Arial"/>
                <a:cs typeface="Arial"/>
              </a:rPr>
              <a:t>t</a:t>
            </a:r>
            <a:r>
              <a:rPr sz="2400" spc="-35" dirty="0" smtClean="0">
                <a:latin typeface="Arial"/>
                <a:cs typeface="Arial"/>
              </a:rPr>
              <a:t>h</a:t>
            </a:r>
            <a:r>
              <a:rPr sz="2400" spc="0" dirty="0" smtClean="0">
                <a:latin typeface="Arial"/>
                <a:cs typeface="Arial"/>
              </a:rPr>
              <a:t>e</a:t>
            </a:r>
            <a:r>
              <a:rPr sz="2400" spc="-5" dirty="0" smtClean="0">
                <a:latin typeface="Arial"/>
                <a:cs typeface="Arial"/>
              </a:rPr>
              <a:t> </a:t>
            </a:r>
            <a:r>
              <a:rPr lang="en-US" sz="2400" spc="-35" dirty="0" smtClean="0">
                <a:latin typeface="Arial"/>
                <a:cs typeface="Arial"/>
              </a:rPr>
              <a:t>move </a:t>
            </a:r>
            <a:r>
              <a:rPr sz="2400" spc="20" dirty="0" smtClean="0">
                <a:latin typeface="Arial"/>
                <a:cs typeface="Arial"/>
              </a:rPr>
              <a:t>t</a:t>
            </a:r>
            <a:r>
              <a:rPr sz="2400" spc="-35" dirty="0" smtClean="0">
                <a:latin typeface="Arial"/>
                <a:cs typeface="Arial"/>
              </a:rPr>
              <a:t>ha</a:t>
            </a:r>
            <a:r>
              <a:rPr sz="2400" spc="-10" dirty="0" smtClean="0">
                <a:latin typeface="Arial"/>
                <a:cs typeface="Arial"/>
              </a:rPr>
              <a:t>t</a:t>
            </a:r>
            <a:r>
              <a:rPr sz="2400" spc="-35" dirty="0" smtClean="0">
                <a:latin typeface="Arial"/>
                <a:cs typeface="Arial"/>
              </a:rPr>
              <a:t> </a:t>
            </a:r>
            <a:r>
              <a:rPr sz="2400" spc="0" dirty="0" smtClean="0">
                <a:latin typeface="Arial"/>
                <a:cs typeface="Arial"/>
              </a:rPr>
              <a:t>m</a:t>
            </a:r>
            <a:r>
              <a:rPr sz="2400" spc="-35" dirty="0" smtClean="0">
                <a:latin typeface="Arial"/>
                <a:cs typeface="Arial"/>
              </a:rPr>
              <a:t>a</a:t>
            </a:r>
            <a:r>
              <a:rPr sz="2400" spc="0" dirty="0" smtClean="0">
                <a:latin typeface="Arial"/>
                <a:cs typeface="Arial"/>
              </a:rPr>
              <a:t>x</a:t>
            </a:r>
            <a:r>
              <a:rPr sz="2400" spc="-35" dirty="0" smtClean="0">
                <a:latin typeface="Arial"/>
                <a:cs typeface="Arial"/>
              </a:rPr>
              <a:t>i</a:t>
            </a:r>
            <a:r>
              <a:rPr sz="2400" spc="0" dirty="0" smtClean="0">
                <a:latin typeface="Arial"/>
                <a:cs typeface="Arial"/>
              </a:rPr>
              <a:t>m</a:t>
            </a:r>
            <a:r>
              <a:rPr sz="2400" spc="-35" dirty="0" smtClean="0">
                <a:latin typeface="Arial"/>
                <a:cs typeface="Arial"/>
              </a:rPr>
              <a:t>i</a:t>
            </a:r>
            <a:r>
              <a:rPr sz="2400" spc="0" dirty="0" smtClean="0">
                <a:latin typeface="Arial"/>
                <a:cs typeface="Arial"/>
              </a:rPr>
              <a:t>z</a:t>
            </a:r>
            <a:r>
              <a:rPr sz="2400" spc="-35" dirty="0" smtClean="0">
                <a:latin typeface="Arial"/>
                <a:cs typeface="Arial"/>
              </a:rPr>
              <a:t>e</a:t>
            </a:r>
            <a:r>
              <a:rPr sz="2400" spc="0" dirty="0" smtClean="0">
                <a:latin typeface="Arial"/>
                <a:cs typeface="Arial"/>
              </a:rPr>
              <a:t>s</a:t>
            </a:r>
            <a:r>
              <a:rPr sz="2400" spc="130" dirty="0" smtClean="0">
                <a:latin typeface="Arial"/>
                <a:cs typeface="Arial"/>
              </a:rPr>
              <a:t> </a:t>
            </a:r>
            <a:r>
              <a:rPr sz="2400" spc="20" dirty="0" smtClean="0">
                <a:latin typeface="Arial"/>
                <a:cs typeface="Arial"/>
              </a:rPr>
              <a:t>f</a:t>
            </a:r>
            <a:r>
              <a:rPr sz="2400" spc="-35" dirty="0" smtClean="0">
                <a:latin typeface="Arial"/>
                <a:cs typeface="Arial"/>
              </a:rPr>
              <a:t>o</a:t>
            </a:r>
            <a:r>
              <a:rPr sz="2400" spc="0" dirty="0" smtClean="0">
                <a:latin typeface="Arial"/>
                <a:cs typeface="Arial"/>
              </a:rPr>
              <a:t>rm</a:t>
            </a:r>
            <a:r>
              <a:rPr sz="2400" spc="-35" dirty="0" smtClean="0">
                <a:latin typeface="Arial"/>
                <a:cs typeface="Arial"/>
              </a:rPr>
              <a:t>ula</a:t>
            </a:r>
            <a:r>
              <a:rPr sz="2400" spc="-10" dirty="0" smtClean="0">
                <a:latin typeface="Arial"/>
                <a:cs typeface="Arial"/>
              </a:rPr>
              <a:t>:</a:t>
            </a:r>
            <a:endParaRPr sz="2400" dirty="0">
              <a:latin typeface="Arial"/>
              <a:cs typeface="Arial"/>
            </a:endParaRPr>
          </a:p>
        </p:txBody>
      </p:sp>
      <p:sp>
        <p:nvSpPr>
          <p:cNvPr id="6" name="object 6"/>
          <p:cNvSpPr txBox="1"/>
          <p:nvPr/>
        </p:nvSpPr>
        <p:spPr>
          <a:xfrm>
            <a:off x="78738" y="6241006"/>
            <a:ext cx="4264662" cy="375920"/>
          </a:xfrm>
          <a:prstGeom prst="rect">
            <a:avLst/>
          </a:prstGeom>
        </p:spPr>
        <p:txBody>
          <a:bodyPr vert="horz" wrap="square" lIns="0" tIns="0" rIns="0" bIns="0" rtlCol="0">
            <a:noAutofit/>
          </a:bodyPr>
          <a:lstStyle/>
          <a:p>
            <a:pPr marL="12700">
              <a:lnSpc>
                <a:spcPct val="100000"/>
              </a:lnSpc>
            </a:pPr>
            <a:r>
              <a:rPr sz="2400" spc="-25" dirty="0" smtClean="0">
                <a:latin typeface="Arial"/>
                <a:cs typeface="Arial"/>
              </a:rPr>
              <a:t>P</a:t>
            </a:r>
            <a:r>
              <a:rPr sz="2400" spc="0" dirty="0" smtClean="0">
                <a:latin typeface="Arial"/>
                <a:cs typeface="Arial"/>
              </a:rPr>
              <a:t>r</a:t>
            </a:r>
            <a:r>
              <a:rPr sz="2400" spc="-35" dirty="0" smtClean="0">
                <a:latin typeface="Arial"/>
                <a:cs typeface="Arial"/>
              </a:rPr>
              <a:t>e</a:t>
            </a:r>
            <a:r>
              <a:rPr sz="2400" spc="20" dirty="0" smtClean="0">
                <a:latin typeface="Arial"/>
                <a:cs typeface="Arial"/>
              </a:rPr>
              <a:t>f</a:t>
            </a:r>
            <a:r>
              <a:rPr sz="2400" spc="-35" dirty="0" smtClean="0">
                <a:latin typeface="Arial"/>
                <a:cs typeface="Arial"/>
              </a:rPr>
              <a:t>e</a:t>
            </a:r>
            <a:r>
              <a:rPr sz="2400" spc="0" dirty="0" smtClean="0">
                <a:latin typeface="Arial"/>
                <a:cs typeface="Arial"/>
              </a:rPr>
              <a:t>rs</a:t>
            </a:r>
            <a:r>
              <a:rPr sz="2400" spc="30" dirty="0" smtClean="0">
                <a:latin typeface="Arial"/>
                <a:cs typeface="Arial"/>
              </a:rPr>
              <a:t> </a:t>
            </a:r>
            <a:r>
              <a:rPr sz="2400" spc="-35" dirty="0" smtClean="0">
                <a:latin typeface="Arial"/>
                <a:cs typeface="Arial"/>
              </a:rPr>
              <a:t>highe</a:t>
            </a:r>
            <a:r>
              <a:rPr sz="2400" spc="0" dirty="0" smtClean="0">
                <a:latin typeface="Arial"/>
                <a:cs typeface="Arial"/>
              </a:rPr>
              <a:t>r</a:t>
            </a:r>
            <a:r>
              <a:rPr sz="2400" spc="229" dirty="0" smtClean="0">
                <a:latin typeface="Arial"/>
                <a:cs typeface="Arial"/>
              </a:rPr>
              <a:t> </a:t>
            </a:r>
            <a:r>
              <a:rPr sz="2400" spc="-35" dirty="0" smtClean="0">
                <a:latin typeface="Arial"/>
                <a:cs typeface="Arial"/>
              </a:rPr>
              <a:t>pa</a:t>
            </a:r>
            <a:r>
              <a:rPr sz="2400" spc="0" dirty="0" smtClean="0">
                <a:latin typeface="Arial"/>
                <a:cs typeface="Arial"/>
              </a:rPr>
              <a:t>y</a:t>
            </a:r>
            <a:r>
              <a:rPr sz="2400" spc="-35" dirty="0" smtClean="0">
                <a:latin typeface="Arial"/>
                <a:cs typeface="Arial"/>
              </a:rPr>
              <a:t>o</a:t>
            </a:r>
            <a:r>
              <a:rPr sz="2400" spc="20" dirty="0" smtClean="0">
                <a:latin typeface="Arial"/>
                <a:cs typeface="Arial"/>
              </a:rPr>
              <a:t>f</a:t>
            </a:r>
            <a:r>
              <a:rPr sz="2400" spc="-10" dirty="0" smtClean="0">
                <a:latin typeface="Arial"/>
                <a:cs typeface="Arial"/>
              </a:rPr>
              <a:t>f</a:t>
            </a:r>
            <a:r>
              <a:rPr sz="2400" spc="-35" dirty="0" smtClean="0">
                <a:latin typeface="Arial"/>
                <a:cs typeface="Arial"/>
              </a:rPr>
              <a:t> </a:t>
            </a:r>
            <a:r>
              <a:rPr lang="en-US" sz="2400" spc="-35" dirty="0" smtClean="0">
                <a:latin typeface="Arial"/>
                <a:cs typeface="Arial"/>
              </a:rPr>
              <a:t>mover</a:t>
            </a:r>
            <a:endParaRPr sz="2400" dirty="0">
              <a:latin typeface="Arial"/>
              <a:cs typeface="Arial"/>
            </a:endParaRPr>
          </a:p>
        </p:txBody>
      </p:sp>
      <p:sp>
        <p:nvSpPr>
          <p:cNvPr id="7" name="object 7"/>
          <p:cNvSpPr/>
          <p:nvPr/>
        </p:nvSpPr>
        <p:spPr>
          <a:xfrm>
            <a:off x="1562100" y="5575300"/>
            <a:ext cx="165100" cy="723900"/>
          </a:xfrm>
          <a:prstGeom prst="rect">
            <a:avLst/>
          </a:prstGeom>
          <a:blipFill>
            <a:blip r:embed="rId5" cstate="print"/>
            <a:stretch>
              <a:fillRect/>
            </a:stretch>
          </a:blipFill>
        </p:spPr>
        <p:txBody>
          <a:bodyPr wrap="square" lIns="0" tIns="0" rIns="0" bIns="0" rtlCol="0">
            <a:noAutofit/>
          </a:bodyPr>
          <a:lstStyle/>
          <a:p>
            <a:endParaRPr/>
          </a:p>
        </p:txBody>
      </p:sp>
      <p:sp>
        <p:nvSpPr>
          <p:cNvPr id="8" name="object 8"/>
          <p:cNvSpPr/>
          <p:nvPr/>
        </p:nvSpPr>
        <p:spPr>
          <a:xfrm>
            <a:off x="1638300" y="5626100"/>
            <a:ext cx="15499" cy="590130"/>
          </a:xfrm>
          <a:custGeom>
            <a:avLst/>
            <a:gdLst/>
            <a:ahLst/>
            <a:cxnLst/>
            <a:rect l="l" t="t" r="r" b="b"/>
            <a:pathLst>
              <a:path w="15499" h="590130">
                <a:moveTo>
                  <a:pt x="0" y="590130"/>
                </a:moveTo>
                <a:lnTo>
                  <a:pt x="15499" y="0"/>
                </a:lnTo>
              </a:path>
            </a:pathLst>
          </a:custGeom>
          <a:ln w="25400">
            <a:solidFill>
              <a:srgbClr val="4F81BD"/>
            </a:solidFill>
          </a:ln>
        </p:spPr>
        <p:txBody>
          <a:bodyPr wrap="square" lIns="0" tIns="0" rIns="0" bIns="0" rtlCol="0">
            <a:noAutofit/>
          </a:bodyPr>
          <a:lstStyle/>
          <a:p>
            <a:endParaRPr/>
          </a:p>
        </p:txBody>
      </p:sp>
      <p:sp>
        <p:nvSpPr>
          <p:cNvPr id="9" name="object 9"/>
          <p:cNvSpPr/>
          <p:nvPr/>
        </p:nvSpPr>
        <p:spPr>
          <a:xfrm>
            <a:off x="5943600" y="5575300"/>
            <a:ext cx="1219200" cy="736600"/>
          </a:xfrm>
          <a:prstGeom prst="rect">
            <a:avLst/>
          </a:prstGeom>
          <a:blipFill>
            <a:blip r:embed="rId6" cstate="print"/>
            <a:stretch>
              <a:fillRect/>
            </a:stretch>
          </a:blipFill>
        </p:spPr>
        <p:txBody>
          <a:bodyPr wrap="square" lIns="0" tIns="0" rIns="0" bIns="0" rtlCol="0">
            <a:noAutofit/>
          </a:bodyPr>
          <a:lstStyle/>
          <a:p>
            <a:endParaRPr/>
          </a:p>
        </p:txBody>
      </p:sp>
      <p:sp>
        <p:nvSpPr>
          <p:cNvPr id="10" name="object 10"/>
          <p:cNvSpPr/>
          <p:nvPr/>
        </p:nvSpPr>
        <p:spPr>
          <a:xfrm>
            <a:off x="6019799" y="5626100"/>
            <a:ext cx="1073256" cy="590130"/>
          </a:xfrm>
          <a:custGeom>
            <a:avLst/>
            <a:gdLst/>
            <a:ahLst/>
            <a:cxnLst/>
            <a:rect l="l" t="t" r="r" b="b"/>
            <a:pathLst>
              <a:path w="1073256" h="590130">
                <a:moveTo>
                  <a:pt x="1073256" y="590130"/>
                </a:moveTo>
                <a:lnTo>
                  <a:pt x="0" y="0"/>
                </a:lnTo>
              </a:path>
            </a:pathLst>
          </a:custGeom>
          <a:ln w="25400">
            <a:solidFill>
              <a:srgbClr val="4F81BD"/>
            </a:solidFill>
          </a:ln>
        </p:spPr>
        <p:txBody>
          <a:bodyPr wrap="square" lIns="0" tIns="0" rIns="0" bIns="0" rtlCol="0">
            <a:noAutofit/>
          </a:bodyPr>
          <a:lstStyle/>
          <a:p>
            <a:endParaRPr/>
          </a:p>
        </p:txBody>
      </p:sp>
      <p:pic>
        <p:nvPicPr>
          <p:cNvPr id="11"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239000" y="241173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677" fill="hold"/>
                                        <p:tgtEl>
                                          <p:spTgt spid="11"/>
                                        </p:tgtEl>
                                      </p:cBhvr>
                                    </p:cmd>
                                  </p:childTnLst>
                                </p:cTn>
                              </p:par>
                            </p:childTnLst>
                          </p:cTn>
                        </p:par>
                      </p:childTnLst>
                    </p:cTn>
                  </p:par>
                </p:childTnLst>
              </p:cTn>
              <p:nextCondLst>
                <p:cond evt="onClick" delay="0">
                  <p:tgtEl>
                    <p:spTgt spid="11"/>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824865">
              <a:lnSpc>
                <a:spcPct val="100000"/>
              </a:lnSpc>
            </a:pPr>
            <a:r>
              <a:rPr sz="4400" spc="20" dirty="0" smtClean="0">
                <a:latin typeface="Arial"/>
                <a:cs typeface="Arial"/>
              </a:rPr>
              <a:t>U</a:t>
            </a:r>
            <a:r>
              <a:rPr sz="4400" spc="-50" dirty="0" smtClean="0">
                <a:latin typeface="Arial"/>
                <a:cs typeface="Arial"/>
              </a:rPr>
              <a:t>ppe</a:t>
            </a:r>
            <a:r>
              <a:rPr sz="4400" spc="0" dirty="0" smtClean="0">
                <a:latin typeface="Arial"/>
                <a:cs typeface="Arial"/>
              </a:rPr>
              <a:t>r</a:t>
            </a:r>
            <a:r>
              <a:rPr sz="4400" spc="110" dirty="0" smtClean="0">
                <a:latin typeface="Arial"/>
                <a:cs typeface="Arial"/>
              </a:rPr>
              <a:t> </a:t>
            </a:r>
            <a:r>
              <a:rPr sz="4400" spc="20" dirty="0" smtClean="0">
                <a:latin typeface="Arial"/>
                <a:cs typeface="Arial"/>
              </a:rPr>
              <a:t>C</a:t>
            </a:r>
            <a:r>
              <a:rPr sz="4400" spc="-50" dirty="0" smtClean="0">
                <a:latin typeface="Arial"/>
                <a:cs typeface="Arial"/>
              </a:rPr>
              <a:t>on</a:t>
            </a:r>
            <a:r>
              <a:rPr sz="4400" spc="-40" dirty="0" smtClean="0">
                <a:latin typeface="Arial"/>
                <a:cs typeface="Arial"/>
              </a:rPr>
              <a:t>f</a:t>
            </a:r>
            <a:r>
              <a:rPr sz="4400" spc="20" dirty="0" smtClean="0">
                <a:latin typeface="Arial"/>
                <a:cs typeface="Arial"/>
              </a:rPr>
              <a:t>i</a:t>
            </a:r>
            <a:r>
              <a:rPr sz="4400" spc="-50" dirty="0" smtClean="0">
                <a:latin typeface="Arial"/>
                <a:cs typeface="Arial"/>
              </a:rPr>
              <a:t>den</a:t>
            </a:r>
            <a:r>
              <a:rPr sz="4400" spc="0" dirty="0" smtClean="0">
                <a:latin typeface="Arial"/>
                <a:cs typeface="Arial"/>
              </a:rPr>
              <a:t>ce</a:t>
            </a:r>
            <a:r>
              <a:rPr sz="4400" spc="225" dirty="0" smtClean="0">
                <a:latin typeface="Arial"/>
                <a:cs typeface="Arial"/>
              </a:rPr>
              <a:t> </a:t>
            </a:r>
            <a:r>
              <a:rPr sz="4400" spc="-65" dirty="0" smtClean="0">
                <a:latin typeface="Arial"/>
                <a:cs typeface="Arial"/>
              </a:rPr>
              <a:t>B</a:t>
            </a:r>
            <a:r>
              <a:rPr sz="4400" spc="-50" dirty="0" smtClean="0">
                <a:latin typeface="Arial"/>
                <a:cs typeface="Arial"/>
              </a:rPr>
              <a:t>oun</a:t>
            </a:r>
            <a:r>
              <a:rPr sz="4400" spc="0" dirty="0" smtClean="0">
                <a:latin typeface="Arial"/>
                <a:cs typeface="Arial"/>
              </a:rPr>
              <a:t>d</a:t>
            </a:r>
            <a:endParaRPr sz="4400">
              <a:latin typeface="Arial"/>
              <a:cs typeface="Arial"/>
            </a:endParaRPr>
          </a:p>
        </p:txBody>
      </p:sp>
      <p:sp>
        <p:nvSpPr>
          <p:cNvPr id="3" name="object 3"/>
          <p:cNvSpPr/>
          <p:nvPr/>
        </p:nvSpPr>
        <p:spPr>
          <a:xfrm>
            <a:off x="535940" y="3657600"/>
            <a:ext cx="8229600" cy="2247900"/>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5120854" y="6249034"/>
            <a:ext cx="4023146" cy="393065"/>
          </a:xfrm>
          <a:prstGeom prst="rect">
            <a:avLst/>
          </a:prstGeom>
        </p:spPr>
        <p:txBody>
          <a:bodyPr vert="horz" wrap="square" lIns="0" tIns="0" rIns="0" bIns="0" rtlCol="0">
            <a:noAutofit/>
          </a:bodyPr>
          <a:lstStyle/>
          <a:p>
            <a:pPr marL="12700">
              <a:lnSpc>
                <a:spcPct val="100000"/>
              </a:lnSpc>
            </a:pPr>
            <a:r>
              <a:rPr sz="2400" spc="-25" dirty="0" smtClean="0">
                <a:latin typeface="Arial"/>
                <a:cs typeface="Arial"/>
              </a:rPr>
              <a:t>P</a:t>
            </a:r>
            <a:r>
              <a:rPr sz="2400" spc="0" dirty="0" smtClean="0">
                <a:latin typeface="Arial"/>
                <a:cs typeface="Arial"/>
              </a:rPr>
              <a:t>r</a:t>
            </a:r>
            <a:r>
              <a:rPr sz="2400" spc="-35" dirty="0" smtClean="0">
                <a:latin typeface="Arial"/>
                <a:cs typeface="Arial"/>
              </a:rPr>
              <a:t>e</a:t>
            </a:r>
            <a:r>
              <a:rPr sz="2400" spc="20" dirty="0" smtClean="0">
                <a:latin typeface="Arial"/>
                <a:cs typeface="Arial"/>
              </a:rPr>
              <a:t>f</a:t>
            </a:r>
            <a:r>
              <a:rPr sz="2400" spc="-35" dirty="0" smtClean="0">
                <a:latin typeface="Arial"/>
                <a:cs typeface="Arial"/>
              </a:rPr>
              <a:t>e</a:t>
            </a:r>
            <a:r>
              <a:rPr sz="2400" spc="0" dirty="0" smtClean="0">
                <a:latin typeface="Arial"/>
                <a:cs typeface="Arial"/>
              </a:rPr>
              <a:t>rs</a:t>
            </a:r>
            <a:r>
              <a:rPr sz="2400" spc="30" dirty="0" smtClean="0">
                <a:latin typeface="Arial"/>
                <a:cs typeface="Arial"/>
              </a:rPr>
              <a:t> </a:t>
            </a:r>
            <a:r>
              <a:rPr sz="2400" spc="-35" dirty="0" smtClean="0">
                <a:latin typeface="Arial"/>
                <a:cs typeface="Arial"/>
              </a:rPr>
              <a:t>le</a:t>
            </a:r>
            <a:r>
              <a:rPr sz="2400" spc="0" dirty="0" smtClean="0">
                <a:latin typeface="Arial"/>
                <a:cs typeface="Arial"/>
              </a:rPr>
              <a:t>ss</a:t>
            </a:r>
            <a:r>
              <a:rPr sz="2400" spc="30" dirty="0" smtClean="0">
                <a:latin typeface="Arial"/>
                <a:cs typeface="Arial"/>
              </a:rPr>
              <a:t> </a:t>
            </a:r>
            <a:r>
              <a:rPr sz="2400" spc="-35" dirty="0" smtClean="0">
                <a:latin typeface="Arial"/>
                <a:cs typeface="Arial"/>
              </a:rPr>
              <a:t>pla</a:t>
            </a:r>
            <a:r>
              <a:rPr sz="2400" spc="0" dirty="0" smtClean="0">
                <a:latin typeface="Arial"/>
                <a:cs typeface="Arial"/>
              </a:rPr>
              <a:t>y</a:t>
            </a:r>
            <a:r>
              <a:rPr sz="2400" spc="-35" dirty="0" smtClean="0">
                <a:latin typeface="Arial"/>
                <a:cs typeface="Arial"/>
              </a:rPr>
              <a:t>e</a:t>
            </a:r>
            <a:r>
              <a:rPr sz="2400" spc="0" dirty="0" smtClean="0">
                <a:latin typeface="Arial"/>
                <a:cs typeface="Arial"/>
              </a:rPr>
              <a:t>d</a:t>
            </a:r>
            <a:r>
              <a:rPr sz="2400" spc="195" dirty="0" smtClean="0">
                <a:latin typeface="Arial"/>
                <a:cs typeface="Arial"/>
              </a:rPr>
              <a:t> </a:t>
            </a:r>
            <a:r>
              <a:rPr lang="en-US" sz="2400" spc="-35" dirty="0" smtClean="0">
                <a:latin typeface="Arial"/>
                <a:cs typeface="Arial"/>
              </a:rPr>
              <a:t>move</a:t>
            </a:r>
            <a:r>
              <a:rPr sz="1800" spc="44" baseline="-16203" dirty="0" smtClean="0">
                <a:solidFill>
                  <a:srgbClr val="898989"/>
                </a:solidFill>
                <a:latin typeface="Arial"/>
                <a:cs typeface="Arial"/>
              </a:rPr>
              <a:t>28</a:t>
            </a:r>
            <a:endParaRPr sz="1800" baseline="-16203" dirty="0">
              <a:latin typeface="Arial"/>
              <a:cs typeface="Arial"/>
            </a:endParaRPr>
          </a:p>
        </p:txBody>
      </p:sp>
      <p:sp>
        <p:nvSpPr>
          <p:cNvPr id="5" name="object 5"/>
          <p:cNvSpPr txBox="1"/>
          <p:nvPr/>
        </p:nvSpPr>
        <p:spPr>
          <a:xfrm>
            <a:off x="535940" y="1633220"/>
            <a:ext cx="7769860" cy="1963420"/>
          </a:xfrm>
          <a:prstGeom prst="rect">
            <a:avLst/>
          </a:prstGeom>
        </p:spPr>
        <p:txBody>
          <a:bodyPr vert="horz" wrap="square" lIns="0" tIns="0" rIns="0" bIns="0" rtlCol="0">
            <a:noAutofit/>
          </a:bodyPr>
          <a:lstStyle/>
          <a:p>
            <a:pPr marL="355600" indent="-342900">
              <a:lnSpc>
                <a:spcPct val="100000"/>
              </a:lnSpc>
              <a:buFont typeface="Arial"/>
              <a:buChar char="•"/>
              <a:tabLst>
                <a:tab pos="354965" algn="l"/>
              </a:tabLst>
            </a:pPr>
            <a:r>
              <a:rPr sz="3200" spc="-60" dirty="0" smtClean="0">
                <a:latin typeface="Arial"/>
                <a:cs typeface="Arial"/>
              </a:rPr>
              <a:t>P</a:t>
            </a:r>
            <a:r>
              <a:rPr sz="3200" spc="20" dirty="0" smtClean="0">
                <a:latin typeface="Arial"/>
                <a:cs typeface="Arial"/>
              </a:rPr>
              <a:t>o</a:t>
            </a:r>
            <a:r>
              <a:rPr sz="3200" spc="-15" dirty="0" smtClean="0">
                <a:latin typeface="Arial"/>
                <a:cs typeface="Arial"/>
              </a:rPr>
              <a:t>li</a:t>
            </a:r>
            <a:r>
              <a:rPr sz="3200" spc="0" dirty="0" smtClean="0">
                <a:latin typeface="Arial"/>
                <a:cs typeface="Arial"/>
              </a:rPr>
              <a:t>cy</a:t>
            </a:r>
            <a:endParaRPr sz="3200" dirty="0">
              <a:latin typeface="Arial"/>
              <a:cs typeface="Arial"/>
            </a:endParaRPr>
          </a:p>
          <a:p>
            <a:pPr>
              <a:lnSpc>
                <a:spcPts val="650"/>
              </a:lnSpc>
              <a:spcBef>
                <a:spcPts val="10"/>
              </a:spcBef>
              <a:buFont typeface="Arial"/>
              <a:buChar char="•"/>
            </a:pPr>
            <a:endParaRPr sz="650" dirty="0"/>
          </a:p>
          <a:p>
            <a:pPr marL="762000" lvl="1" indent="-292100">
              <a:lnSpc>
                <a:spcPct val="100000"/>
              </a:lnSpc>
              <a:buFont typeface="Arial"/>
              <a:buChar char="–"/>
              <a:tabLst>
                <a:tab pos="762000" algn="l"/>
              </a:tabLst>
            </a:pPr>
            <a:r>
              <a:rPr sz="2800" spc="-35" dirty="0" smtClean="0">
                <a:latin typeface="Arial"/>
                <a:cs typeface="Arial"/>
              </a:rPr>
              <a:t>F</a:t>
            </a:r>
            <a:r>
              <a:rPr sz="2800" spc="-25" dirty="0" smtClean="0">
                <a:latin typeface="Arial"/>
                <a:cs typeface="Arial"/>
              </a:rPr>
              <a:t>i</a:t>
            </a:r>
            <a:r>
              <a:rPr sz="2800" spc="-35" dirty="0" smtClean="0">
                <a:latin typeface="Arial"/>
                <a:cs typeface="Arial"/>
              </a:rPr>
              <a:t>r</a:t>
            </a:r>
            <a:r>
              <a:rPr sz="2800" spc="-15" dirty="0" smtClean="0">
                <a:latin typeface="Arial"/>
                <a:cs typeface="Arial"/>
              </a:rPr>
              <a:t>s</a:t>
            </a:r>
            <a:r>
              <a:rPr sz="2800" spc="10" dirty="0" smtClean="0">
                <a:latin typeface="Arial"/>
                <a:cs typeface="Arial"/>
              </a:rPr>
              <a:t>t</a:t>
            </a:r>
            <a:r>
              <a:rPr sz="2800" spc="-10" dirty="0" smtClean="0">
                <a:latin typeface="Arial"/>
                <a:cs typeface="Arial"/>
              </a:rPr>
              <a:t>,</a:t>
            </a:r>
            <a:r>
              <a:rPr sz="2800" spc="40" dirty="0" smtClean="0">
                <a:latin typeface="Arial"/>
                <a:cs typeface="Arial"/>
              </a:rPr>
              <a:t> </a:t>
            </a:r>
            <a:r>
              <a:rPr sz="2800" spc="10" dirty="0" smtClean="0">
                <a:latin typeface="Arial"/>
                <a:cs typeface="Arial"/>
              </a:rPr>
              <a:t>t</a:t>
            </a:r>
            <a:r>
              <a:rPr sz="2800" spc="-35" dirty="0" smtClean="0">
                <a:latin typeface="Arial"/>
                <a:cs typeface="Arial"/>
              </a:rPr>
              <a:t>r</a:t>
            </a:r>
            <a:r>
              <a:rPr sz="2800" spc="0" dirty="0" smtClean="0">
                <a:latin typeface="Arial"/>
                <a:cs typeface="Arial"/>
              </a:rPr>
              <a:t>y</a:t>
            </a:r>
            <a:r>
              <a:rPr sz="2800" spc="20" dirty="0" smtClean="0">
                <a:latin typeface="Arial"/>
                <a:cs typeface="Arial"/>
              </a:rPr>
              <a:t> </a:t>
            </a:r>
            <a:r>
              <a:rPr sz="2800" spc="40" dirty="0" smtClean="0">
                <a:latin typeface="Arial"/>
                <a:cs typeface="Arial"/>
              </a:rPr>
              <a:t>ea</a:t>
            </a:r>
            <a:r>
              <a:rPr sz="2800" spc="0" dirty="0" smtClean="0">
                <a:latin typeface="Arial"/>
                <a:cs typeface="Arial"/>
              </a:rPr>
              <a:t>ch</a:t>
            </a:r>
            <a:r>
              <a:rPr sz="2800" spc="-40" dirty="0" smtClean="0">
                <a:latin typeface="Arial"/>
                <a:cs typeface="Arial"/>
              </a:rPr>
              <a:t> </a:t>
            </a:r>
            <a:r>
              <a:rPr lang="en-US" sz="2800" spc="40" dirty="0" smtClean="0">
                <a:latin typeface="Arial"/>
                <a:cs typeface="Arial"/>
              </a:rPr>
              <a:t>move </a:t>
            </a:r>
            <a:r>
              <a:rPr sz="2800" spc="40" dirty="0" smtClean="0">
                <a:latin typeface="Arial"/>
                <a:cs typeface="Arial"/>
              </a:rPr>
              <a:t>on</a:t>
            </a:r>
            <a:r>
              <a:rPr sz="2800" spc="0" dirty="0" smtClean="0">
                <a:latin typeface="Arial"/>
                <a:cs typeface="Arial"/>
              </a:rPr>
              <a:t>ce</a:t>
            </a:r>
            <a:endParaRPr sz="2800" dirty="0">
              <a:latin typeface="Arial"/>
              <a:cs typeface="Arial"/>
            </a:endParaRPr>
          </a:p>
          <a:p>
            <a:pPr lvl="1">
              <a:lnSpc>
                <a:spcPts val="700"/>
              </a:lnSpc>
              <a:spcBef>
                <a:spcPts val="39"/>
              </a:spcBef>
              <a:buFont typeface="Arial"/>
              <a:buChar char="–"/>
            </a:pPr>
            <a:endParaRPr sz="700" dirty="0"/>
          </a:p>
          <a:p>
            <a:pPr marL="762000" lvl="1" indent="-292100">
              <a:lnSpc>
                <a:spcPct val="100000"/>
              </a:lnSpc>
              <a:buFont typeface="Arial"/>
              <a:buChar char="–"/>
              <a:tabLst>
                <a:tab pos="762000" algn="l"/>
              </a:tabLst>
            </a:pPr>
            <a:r>
              <a:rPr sz="2800" spc="-35" dirty="0" smtClean="0">
                <a:latin typeface="Arial"/>
                <a:cs typeface="Arial"/>
              </a:rPr>
              <a:t>T</a:t>
            </a:r>
            <a:r>
              <a:rPr sz="2800" spc="40" dirty="0" smtClean="0">
                <a:latin typeface="Arial"/>
                <a:cs typeface="Arial"/>
              </a:rPr>
              <a:t>hen</a:t>
            </a:r>
            <a:r>
              <a:rPr sz="2800" spc="-10" dirty="0" smtClean="0">
                <a:latin typeface="Arial"/>
                <a:cs typeface="Arial"/>
              </a:rPr>
              <a:t>,</a:t>
            </a:r>
            <a:r>
              <a:rPr sz="2800" spc="-60" dirty="0" smtClean="0">
                <a:latin typeface="Arial"/>
                <a:cs typeface="Arial"/>
              </a:rPr>
              <a:t> </a:t>
            </a:r>
            <a:r>
              <a:rPr sz="2800" spc="40" dirty="0" smtClean="0">
                <a:latin typeface="Arial"/>
                <a:cs typeface="Arial"/>
              </a:rPr>
              <a:t>a</a:t>
            </a:r>
            <a:r>
              <a:rPr sz="2800" spc="-10" dirty="0" smtClean="0">
                <a:latin typeface="Arial"/>
                <a:cs typeface="Arial"/>
              </a:rPr>
              <a:t>t</a:t>
            </a:r>
            <a:r>
              <a:rPr sz="2800" spc="-60" dirty="0" smtClean="0">
                <a:latin typeface="Arial"/>
                <a:cs typeface="Arial"/>
              </a:rPr>
              <a:t> </a:t>
            </a:r>
            <a:r>
              <a:rPr sz="2800" spc="40" dirty="0" smtClean="0">
                <a:latin typeface="Arial"/>
                <a:cs typeface="Arial"/>
              </a:rPr>
              <a:t>ea</a:t>
            </a:r>
            <a:r>
              <a:rPr sz="2800" spc="0" dirty="0" smtClean="0">
                <a:latin typeface="Arial"/>
                <a:cs typeface="Arial"/>
              </a:rPr>
              <a:t>ch</a:t>
            </a:r>
            <a:r>
              <a:rPr sz="2800" spc="-140" dirty="0" smtClean="0">
                <a:latin typeface="Arial"/>
                <a:cs typeface="Arial"/>
              </a:rPr>
              <a:t> </a:t>
            </a:r>
            <a:r>
              <a:rPr sz="2800" spc="10" dirty="0" smtClean="0">
                <a:latin typeface="Arial"/>
                <a:cs typeface="Arial"/>
              </a:rPr>
              <a:t>t</a:t>
            </a:r>
            <a:r>
              <a:rPr sz="2800" spc="-25" dirty="0" smtClean="0">
                <a:latin typeface="Arial"/>
                <a:cs typeface="Arial"/>
              </a:rPr>
              <a:t>i</a:t>
            </a:r>
            <a:r>
              <a:rPr sz="2800" spc="-35" dirty="0" smtClean="0">
                <a:latin typeface="Arial"/>
                <a:cs typeface="Arial"/>
              </a:rPr>
              <a:t>m</a:t>
            </a:r>
            <a:r>
              <a:rPr sz="2800" spc="0" dirty="0" smtClean="0">
                <a:latin typeface="Arial"/>
                <a:cs typeface="Arial"/>
              </a:rPr>
              <a:t>e</a:t>
            </a:r>
            <a:r>
              <a:rPr sz="2800" spc="60" dirty="0" smtClean="0">
                <a:latin typeface="Arial"/>
                <a:cs typeface="Arial"/>
              </a:rPr>
              <a:t> </a:t>
            </a:r>
            <a:r>
              <a:rPr sz="2800" spc="-15" dirty="0" smtClean="0">
                <a:latin typeface="Arial"/>
                <a:cs typeface="Arial"/>
              </a:rPr>
              <a:t>s</a:t>
            </a:r>
            <a:r>
              <a:rPr sz="2800" spc="10" dirty="0" smtClean="0">
                <a:latin typeface="Arial"/>
                <a:cs typeface="Arial"/>
              </a:rPr>
              <a:t>t</a:t>
            </a:r>
            <a:r>
              <a:rPr sz="2800" spc="40" dirty="0" smtClean="0">
                <a:latin typeface="Arial"/>
                <a:cs typeface="Arial"/>
              </a:rPr>
              <a:t>e</a:t>
            </a:r>
            <a:r>
              <a:rPr sz="2800" spc="0" dirty="0" smtClean="0">
                <a:latin typeface="Arial"/>
                <a:cs typeface="Arial"/>
              </a:rPr>
              <a:t>p</a:t>
            </a:r>
            <a:endParaRPr sz="2800" dirty="0">
              <a:latin typeface="Arial"/>
              <a:cs typeface="Arial"/>
            </a:endParaRPr>
          </a:p>
          <a:p>
            <a:pPr lvl="1">
              <a:lnSpc>
                <a:spcPts val="500"/>
              </a:lnSpc>
              <a:spcBef>
                <a:spcPts val="39"/>
              </a:spcBef>
              <a:buFont typeface="Arial"/>
              <a:buChar char="–"/>
            </a:pPr>
            <a:endParaRPr sz="500" dirty="0"/>
          </a:p>
          <a:p>
            <a:pPr marL="1155700" lvl="2" indent="-228600">
              <a:lnSpc>
                <a:spcPct val="100000"/>
              </a:lnSpc>
              <a:buFont typeface="Arial"/>
              <a:buChar char="•"/>
              <a:tabLst>
                <a:tab pos="1155700" algn="l"/>
              </a:tabLst>
            </a:pPr>
            <a:r>
              <a:rPr sz="2400" spc="-35" dirty="0" smtClean="0">
                <a:latin typeface="Arial"/>
                <a:cs typeface="Arial"/>
              </a:rPr>
              <a:t>Choo</a:t>
            </a:r>
            <a:r>
              <a:rPr sz="2400" spc="0" dirty="0" smtClean="0">
                <a:latin typeface="Arial"/>
                <a:cs typeface="Arial"/>
              </a:rPr>
              <a:t>se</a:t>
            </a:r>
            <a:r>
              <a:rPr sz="2400" spc="195" dirty="0" smtClean="0">
                <a:latin typeface="Arial"/>
                <a:cs typeface="Arial"/>
              </a:rPr>
              <a:t> </a:t>
            </a:r>
            <a:r>
              <a:rPr sz="2400" spc="20" dirty="0" smtClean="0">
                <a:latin typeface="Arial"/>
                <a:cs typeface="Arial"/>
              </a:rPr>
              <a:t>t</a:t>
            </a:r>
            <a:r>
              <a:rPr sz="2400" spc="-35" dirty="0" smtClean="0">
                <a:latin typeface="Arial"/>
                <a:cs typeface="Arial"/>
              </a:rPr>
              <a:t>h</a:t>
            </a:r>
            <a:r>
              <a:rPr sz="2400" spc="0" dirty="0" smtClean="0">
                <a:latin typeface="Arial"/>
                <a:cs typeface="Arial"/>
              </a:rPr>
              <a:t>e</a:t>
            </a:r>
            <a:r>
              <a:rPr sz="2400" spc="-5" dirty="0" smtClean="0">
                <a:latin typeface="Arial"/>
                <a:cs typeface="Arial"/>
              </a:rPr>
              <a:t> </a:t>
            </a:r>
            <a:r>
              <a:rPr lang="en-US" sz="2400" spc="-35" dirty="0" smtClean="0">
                <a:latin typeface="Arial"/>
                <a:cs typeface="Arial"/>
              </a:rPr>
              <a:t>move </a:t>
            </a:r>
            <a:r>
              <a:rPr sz="2400" spc="20" dirty="0" smtClean="0">
                <a:latin typeface="Arial"/>
                <a:cs typeface="Arial"/>
              </a:rPr>
              <a:t>t</a:t>
            </a:r>
            <a:r>
              <a:rPr sz="2400" spc="-35" dirty="0" smtClean="0">
                <a:latin typeface="Arial"/>
                <a:cs typeface="Arial"/>
              </a:rPr>
              <a:t>ha</a:t>
            </a:r>
            <a:r>
              <a:rPr sz="2400" spc="-10" dirty="0" smtClean="0">
                <a:latin typeface="Arial"/>
                <a:cs typeface="Arial"/>
              </a:rPr>
              <a:t>t</a:t>
            </a:r>
            <a:r>
              <a:rPr sz="2400" spc="-35" dirty="0" smtClean="0">
                <a:latin typeface="Arial"/>
                <a:cs typeface="Arial"/>
              </a:rPr>
              <a:t> </a:t>
            </a:r>
            <a:r>
              <a:rPr sz="2400" spc="0" dirty="0" smtClean="0">
                <a:latin typeface="Arial"/>
                <a:cs typeface="Arial"/>
              </a:rPr>
              <a:t>m</a:t>
            </a:r>
            <a:r>
              <a:rPr sz="2400" spc="-35" dirty="0" smtClean="0">
                <a:latin typeface="Arial"/>
                <a:cs typeface="Arial"/>
              </a:rPr>
              <a:t>a</a:t>
            </a:r>
            <a:r>
              <a:rPr sz="2400" spc="0" dirty="0" smtClean="0">
                <a:latin typeface="Arial"/>
                <a:cs typeface="Arial"/>
              </a:rPr>
              <a:t>x</a:t>
            </a:r>
            <a:r>
              <a:rPr sz="2400" spc="-35" dirty="0" smtClean="0">
                <a:latin typeface="Arial"/>
                <a:cs typeface="Arial"/>
              </a:rPr>
              <a:t>i</a:t>
            </a:r>
            <a:r>
              <a:rPr sz="2400" spc="0" dirty="0" smtClean="0">
                <a:latin typeface="Arial"/>
                <a:cs typeface="Arial"/>
              </a:rPr>
              <a:t>m</a:t>
            </a:r>
            <a:r>
              <a:rPr sz="2400" spc="-35" dirty="0" smtClean="0">
                <a:latin typeface="Arial"/>
                <a:cs typeface="Arial"/>
              </a:rPr>
              <a:t>i</a:t>
            </a:r>
            <a:r>
              <a:rPr sz="2400" spc="0" dirty="0" smtClean="0">
                <a:latin typeface="Arial"/>
                <a:cs typeface="Arial"/>
              </a:rPr>
              <a:t>z</a:t>
            </a:r>
            <a:r>
              <a:rPr sz="2400" spc="-35" dirty="0" smtClean="0">
                <a:latin typeface="Arial"/>
                <a:cs typeface="Arial"/>
              </a:rPr>
              <a:t>e</a:t>
            </a:r>
            <a:r>
              <a:rPr sz="2400" spc="0" dirty="0" smtClean="0">
                <a:latin typeface="Arial"/>
                <a:cs typeface="Arial"/>
              </a:rPr>
              <a:t>s</a:t>
            </a:r>
            <a:r>
              <a:rPr sz="2400" spc="130" dirty="0" smtClean="0">
                <a:latin typeface="Arial"/>
                <a:cs typeface="Arial"/>
              </a:rPr>
              <a:t> </a:t>
            </a:r>
            <a:r>
              <a:rPr sz="2400" spc="20" dirty="0" smtClean="0">
                <a:latin typeface="Arial"/>
                <a:cs typeface="Arial"/>
              </a:rPr>
              <a:t>f</a:t>
            </a:r>
            <a:r>
              <a:rPr sz="2400" spc="-35" dirty="0" smtClean="0">
                <a:latin typeface="Arial"/>
                <a:cs typeface="Arial"/>
              </a:rPr>
              <a:t>o</a:t>
            </a:r>
            <a:r>
              <a:rPr sz="2400" spc="0" dirty="0" smtClean="0">
                <a:latin typeface="Arial"/>
                <a:cs typeface="Arial"/>
              </a:rPr>
              <a:t>rm</a:t>
            </a:r>
            <a:r>
              <a:rPr sz="2400" spc="-35" dirty="0" smtClean="0">
                <a:latin typeface="Arial"/>
                <a:cs typeface="Arial"/>
              </a:rPr>
              <a:t>ula</a:t>
            </a:r>
            <a:r>
              <a:rPr sz="2400" spc="-10" dirty="0" smtClean="0">
                <a:latin typeface="Arial"/>
                <a:cs typeface="Arial"/>
              </a:rPr>
              <a:t>:</a:t>
            </a:r>
            <a:endParaRPr sz="2400" dirty="0">
              <a:latin typeface="Arial"/>
              <a:cs typeface="Arial"/>
            </a:endParaRPr>
          </a:p>
        </p:txBody>
      </p:sp>
      <p:sp>
        <p:nvSpPr>
          <p:cNvPr id="6" name="object 6"/>
          <p:cNvSpPr txBox="1"/>
          <p:nvPr/>
        </p:nvSpPr>
        <p:spPr>
          <a:xfrm>
            <a:off x="78738" y="6241006"/>
            <a:ext cx="4264662" cy="375920"/>
          </a:xfrm>
          <a:prstGeom prst="rect">
            <a:avLst/>
          </a:prstGeom>
        </p:spPr>
        <p:txBody>
          <a:bodyPr vert="horz" wrap="square" lIns="0" tIns="0" rIns="0" bIns="0" rtlCol="0">
            <a:noAutofit/>
          </a:bodyPr>
          <a:lstStyle/>
          <a:p>
            <a:pPr marL="12700">
              <a:lnSpc>
                <a:spcPct val="100000"/>
              </a:lnSpc>
            </a:pPr>
            <a:r>
              <a:rPr sz="2400" spc="-25" dirty="0" smtClean="0">
                <a:latin typeface="Arial"/>
                <a:cs typeface="Arial"/>
              </a:rPr>
              <a:t>P</a:t>
            </a:r>
            <a:r>
              <a:rPr sz="2400" spc="0" dirty="0" smtClean="0">
                <a:latin typeface="Arial"/>
                <a:cs typeface="Arial"/>
              </a:rPr>
              <a:t>r</a:t>
            </a:r>
            <a:r>
              <a:rPr sz="2400" spc="-35" dirty="0" smtClean="0">
                <a:latin typeface="Arial"/>
                <a:cs typeface="Arial"/>
              </a:rPr>
              <a:t>e</a:t>
            </a:r>
            <a:r>
              <a:rPr sz="2400" spc="20" dirty="0" smtClean="0">
                <a:latin typeface="Arial"/>
                <a:cs typeface="Arial"/>
              </a:rPr>
              <a:t>f</a:t>
            </a:r>
            <a:r>
              <a:rPr sz="2400" spc="-35" dirty="0" smtClean="0">
                <a:latin typeface="Arial"/>
                <a:cs typeface="Arial"/>
              </a:rPr>
              <a:t>e</a:t>
            </a:r>
            <a:r>
              <a:rPr sz="2400" spc="0" dirty="0" smtClean="0">
                <a:latin typeface="Arial"/>
                <a:cs typeface="Arial"/>
              </a:rPr>
              <a:t>rs</a:t>
            </a:r>
            <a:r>
              <a:rPr sz="2400" spc="30" dirty="0" smtClean="0">
                <a:latin typeface="Arial"/>
                <a:cs typeface="Arial"/>
              </a:rPr>
              <a:t> </a:t>
            </a:r>
            <a:r>
              <a:rPr sz="2400" spc="-35" dirty="0" smtClean="0">
                <a:latin typeface="Arial"/>
                <a:cs typeface="Arial"/>
              </a:rPr>
              <a:t>highe</a:t>
            </a:r>
            <a:r>
              <a:rPr sz="2400" spc="0" dirty="0" smtClean="0">
                <a:latin typeface="Arial"/>
                <a:cs typeface="Arial"/>
              </a:rPr>
              <a:t>r</a:t>
            </a:r>
            <a:r>
              <a:rPr sz="2400" spc="229" dirty="0" smtClean="0">
                <a:latin typeface="Arial"/>
                <a:cs typeface="Arial"/>
              </a:rPr>
              <a:t> </a:t>
            </a:r>
            <a:r>
              <a:rPr sz="2400" spc="-35" dirty="0" smtClean="0">
                <a:latin typeface="Arial"/>
                <a:cs typeface="Arial"/>
              </a:rPr>
              <a:t>pa</a:t>
            </a:r>
            <a:r>
              <a:rPr sz="2400" spc="0" dirty="0" smtClean="0">
                <a:latin typeface="Arial"/>
                <a:cs typeface="Arial"/>
              </a:rPr>
              <a:t>y</a:t>
            </a:r>
            <a:r>
              <a:rPr sz="2400" spc="-35" dirty="0" smtClean="0">
                <a:latin typeface="Arial"/>
                <a:cs typeface="Arial"/>
              </a:rPr>
              <a:t>o</a:t>
            </a:r>
            <a:r>
              <a:rPr sz="2400" spc="20" dirty="0" smtClean="0">
                <a:latin typeface="Arial"/>
                <a:cs typeface="Arial"/>
              </a:rPr>
              <a:t>f</a:t>
            </a:r>
            <a:r>
              <a:rPr sz="2400" spc="-10" dirty="0" smtClean="0">
                <a:latin typeface="Arial"/>
                <a:cs typeface="Arial"/>
              </a:rPr>
              <a:t>f</a:t>
            </a:r>
            <a:r>
              <a:rPr sz="2400" spc="-35" dirty="0" smtClean="0">
                <a:latin typeface="Arial"/>
                <a:cs typeface="Arial"/>
              </a:rPr>
              <a:t> </a:t>
            </a:r>
            <a:r>
              <a:rPr lang="en-US" sz="2400" spc="-35" dirty="0" smtClean="0">
                <a:latin typeface="Arial"/>
                <a:cs typeface="Arial"/>
              </a:rPr>
              <a:t>mover</a:t>
            </a:r>
            <a:endParaRPr sz="2400" dirty="0">
              <a:latin typeface="Arial"/>
              <a:cs typeface="Arial"/>
            </a:endParaRPr>
          </a:p>
        </p:txBody>
      </p:sp>
      <p:sp>
        <p:nvSpPr>
          <p:cNvPr id="7" name="object 7"/>
          <p:cNvSpPr/>
          <p:nvPr/>
        </p:nvSpPr>
        <p:spPr>
          <a:xfrm>
            <a:off x="1562100" y="5575300"/>
            <a:ext cx="165100" cy="72390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1638300" y="5626100"/>
            <a:ext cx="15499" cy="590130"/>
          </a:xfrm>
          <a:custGeom>
            <a:avLst/>
            <a:gdLst/>
            <a:ahLst/>
            <a:cxnLst/>
            <a:rect l="l" t="t" r="r" b="b"/>
            <a:pathLst>
              <a:path w="15499" h="590130">
                <a:moveTo>
                  <a:pt x="0" y="590130"/>
                </a:moveTo>
                <a:lnTo>
                  <a:pt x="15499" y="0"/>
                </a:lnTo>
              </a:path>
            </a:pathLst>
          </a:custGeom>
          <a:ln w="25400">
            <a:solidFill>
              <a:srgbClr val="4F81BD"/>
            </a:solidFill>
          </a:ln>
        </p:spPr>
        <p:txBody>
          <a:bodyPr wrap="square" lIns="0" tIns="0" rIns="0" bIns="0" rtlCol="0">
            <a:noAutofit/>
          </a:bodyPr>
          <a:lstStyle/>
          <a:p>
            <a:endParaRPr/>
          </a:p>
        </p:txBody>
      </p:sp>
      <p:sp>
        <p:nvSpPr>
          <p:cNvPr id="9" name="object 9"/>
          <p:cNvSpPr/>
          <p:nvPr/>
        </p:nvSpPr>
        <p:spPr>
          <a:xfrm>
            <a:off x="5943600" y="5575300"/>
            <a:ext cx="1219200" cy="736600"/>
          </a:xfrm>
          <a:prstGeom prst="rect">
            <a:avLst/>
          </a:prstGeom>
          <a:blipFill>
            <a:blip r:embed="rId4" cstate="print"/>
            <a:stretch>
              <a:fillRect/>
            </a:stretch>
          </a:blipFill>
        </p:spPr>
        <p:txBody>
          <a:bodyPr wrap="square" lIns="0" tIns="0" rIns="0" bIns="0" rtlCol="0">
            <a:noAutofit/>
          </a:bodyPr>
          <a:lstStyle/>
          <a:p>
            <a:endParaRPr/>
          </a:p>
        </p:txBody>
      </p:sp>
      <p:sp>
        <p:nvSpPr>
          <p:cNvPr id="10" name="object 10"/>
          <p:cNvSpPr/>
          <p:nvPr/>
        </p:nvSpPr>
        <p:spPr>
          <a:xfrm>
            <a:off x="6019799" y="5626100"/>
            <a:ext cx="1073256" cy="590130"/>
          </a:xfrm>
          <a:custGeom>
            <a:avLst/>
            <a:gdLst/>
            <a:ahLst/>
            <a:cxnLst/>
            <a:rect l="l" t="t" r="r" b="b"/>
            <a:pathLst>
              <a:path w="1073256" h="590130">
                <a:moveTo>
                  <a:pt x="1073256" y="590130"/>
                </a:moveTo>
                <a:lnTo>
                  <a:pt x="0" y="0"/>
                </a:lnTo>
              </a:path>
            </a:pathLst>
          </a:custGeom>
          <a:ln w="25400">
            <a:solidFill>
              <a:srgbClr val="4F81BD"/>
            </a:solidFill>
          </a:ln>
        </p:spPr>
        <p:txBody>
          <a:bodyPr wrap="square" lIns="0" tIns="0" rIns="0" bIns="0" rtlCol="0">
            <a:noAutofit/>
          </a:bodyPr>
          <a:lstStyle/>
          <a:p>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0856" y="3830730"/>
            <a:ext cx="6265087" cy="1366746"/>
          </a:xfrm>
          <a:prstGeom prst="rect">
            <a:avLst/>
          </a:prstGeom>
        </p:spPr>
      </p:pic>
    </p:spTree>
    <p:extLst>
      <p:ext uri="{BB962C8B-B14F-4D97-AF65-F5344CB8AC3E}">
        <p14:creationId xmlns:p14="http://schemas.microsoft.com/office/powerpoint/2010/main" val="35062547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794000">
              <a:lnSpc>
                <a:spcPct val="100000"/>
              </a:lnSpc>
            </a:pPr>
            <a:r>
              <a:rPr sz="4400" spc="-65" dirty="0" smtClean="0">
                <a:latin typeface="Arial"/>
                <a:cs typeface="Arial"/>
              </a:rPr>
              <a:t>S</a:t>
            </a:r>
            <a:r>
              <a:rPr sz="4400" spc="0" dirty="0" smtClean="0">
                <a:latin typeface="Arial"/>
                <a:cs typeface="Arial"/>
              </a:rPr>
              <a:t>c</a:t>
            </a:r>
            <a:r>
              <a:rPr sz="4400" spc="-50" dirty="0" smtClean="0">
                <a:latin typeface="Arial"/>
                <a:cs typeface="Arial"/>
              </a:rPr>
              <a:t>hedu</a:t>
            </a:r>
            <a:r>
              <a:rPr sz="4400" spc="20" dirty="0" smtClean="0">
                <a:latin typeface="Arial"/>
                <a:cs typeface="Arial"/>
              </a:rPr>
              <a:t>l</a:t>
            </a:r>
            <a:r>
              <a:rPr sz="4400" spc="0" dirty="0" smtClean="0">
                <a:latin typeface="Arial"/>
                <a:cs typeface="Arial"/>
              </a:rPr>
              <a:t>e</a:t>
            </a:r>
            <a:endParaRPr sz="4400">
              <a:latin typeface="Arial"/>
              <a:cs typeface="Arial"/>
            </a:endParaRPr>
          </a:p>
        </p:txBody>
      </p:sp>
      <p:sp>
        <p:nvSpPr>
          <p:cNvPr id="4" name="object 4"/>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r>
              <a:rPr sz="1200" dirty="0" smtClean="0">
                <a:solidFill>
                  <a:srgbClr val="898989"/>
                </a:solidFill>
                <a:latin typeface="Arial"/>
                <a:cs typeface="Arial"/>
              </a:rPr>
              <a:t>2</a:t>
            </a:r>
            <a:r>
              <a:rPr sz="1200" spc="30" dirty="0" smtClean="0">
                <a:solidFill>
                  <a:srgbClr val="898989"/>
                </a:solidFill>
                <a:latin typeface="Arial"/>
                <a:cs typeface="Arial"/>
              </a:rPr>
              <a:t>9</a:t>
            </a:r>
            <a:endParaRPr sz="1200">
              <a:latin typeface="Arial"/>
              <a:cs typeface="Arial"/>
            </a:endParaRPr>
          </a:p>
        </p:txBody>
      </p:sp>
      <p:sp>
        <p:nvSpPr>
          <p:cNvPr id="3" name="object 3"/>
          <p:cNvSpPr txBox="1"/>
          <p:nvPr/>
        </p:nvSpPr>
        <p:spPr>
          <a:xfrm>
            <a:off x="535940" y="1633220"/>
            <a:ext cx="5521960" cy="2249170"/>
          </a:xfrm>
          <a:prstGeom prst="rect">
            <a:avLst/>
          </a:prstGeom>
        </p:spPr>
        <p:txBody>
          <a:bodyPr vert="horz" wrap="square" lIns="0" tIns="0" rIns="0" bIns="0" rtlCol="0">
            <a:noAutofit/>
          </a:bodyPr>
          <a:lstStyle/>
          <a:p>
            <a:pPr marL="355600" indent="-342900">
              <a:lnSpc>
                <a:spcPct val="100000"/>
              </a:lnSpc>
              <a:buFont typeface="Arial"/>
              <a:buChar char="•"/>
              <a:tabLst>
                <a:tab pos="354965" algn="l"/>
              </a:tabLst>
            </a:pPr>
            <a:r>
              <a:rPr sz="3200" spc="0" dirty="0" smtClean="0">
                <a:latin typeface="Arial"/>
                <a:cs typeface="Arial"/>
              </a:rPr>
              <a:t>I</a:t>
            </a:r>
            <a:r>
              <a:rPr sz="3200" spc="20" dirty="0" smtClean="0">
                <a:latin typeface="Arial"/>
                <a:cs typeface="Arial"/>
              </a:rPr>
              <a:t>n</a:t>
            </a:r>
            <a:r>
              <a:rPr sz="3200" spc="0" dirty="0" smtClean="0">
                <a:latin typeface="Arial"/>
                <a:cs typeface="Arial"/>
              </a:rPr>
              <a:t>t</a:t>
            </a:r>
            <a:r>
              <a:rPr sz="3200" spc="30" dirty="0" smtClean="0">
                <a:latin typeface="Arial"/>
                <a:cs typeface="Arial"/>
              </a:rPr>
              <a:t>r</a:t>
            </a:r>
            <a:r>
              <a:rPr sz="3200" spc="20" dirty="0" smtClean="0">
                <a:latin typeface="Arial"/>
                <a:cs typeface="Arial"/>
              </a:rPr>
              <a:t>odu</a:t>
            </a:r>
            <a:r>
              <a:rPr sz="3200" spc="-20" dirty="0" smtClean="0">
                <a:latin typeface="Arial"/>
                <a:cs typeface="Arial"/>
              </a:rPr>
              <a:t>c</a:t>
            </a:r>
            <a:r>
              <a:rPr sz="3200" spc="0" dirty="0" smtClean="0">
                <a:latin typeface="Arial"/>
                <a:cs typeface="Arial"/>
              </a:rPr>
              <a:t>t</a:t>
            </a:r>
            <a:r>
              <a:rPr sz="3200" spc="-15" dirty="0" smtClean="0">
                <a:latin typeface="Arial"/>
                <a:cs typeface="Arial"/>
              </a:rPr>
              <a:t>i</a:t>
            </a:r>
            <a:r>
              <a:rPr sz="3200" spc="20" dirty="0" smtClean="0">
                <a:latin typeface="Arial"/>
                <a:cs typeface="Arial"/>
              </a:rPr>
              <a:t>o</a:t>
            </a:r>
            <a:r>
              <a:rPr sz="3200" spc="0" dirty="0" smtClean="0">
                <a:latin typeface="Arial"/>
                <a:cs typeface="Arial"/>
              </a:rPr>
              <a:t>n</a:t>
            </a:r>
            <a:endParaRPr sz="3200">
              <a:latin typeface="Arial"/>
              <a:cs typeface="Arial"/>
            </a:endParaRPr>
          </a:p>
          <a:p>
            <a:pPr>
              <a:lnSpc>
                <a:spcPts val="750"/>
              </a:lnSpc>
              <a:spcBef>
                <a:spcPts val="10"/>
              </a:spcBef>
              <a:buFont typeface="Arial"/>
              <a:buChar char="•"/>
            </a:pPr>
            <a:endParaRPr sz="750"/>
          </a:p>
          <a:p>
            <a:pPr marL="355600" indent="-342900">
              <a:lnSpc>
                <a:spcPct val="100000"/>
              </a:lnSpc>
              <a:buFont typeface="Arial"/>
              <a:buChar char="•"/>
              <a:tabLst>
                <a:tab pos="354965" algn="l"/>
              </a:tabLst>
            </a:pPr>
            <a:r>
              <a:rPr sz="3200" spc="30" dirty="0" smtClean="0">
                <a:latin typeface="Arial"/>
                <a:cs typeface="Arial"/>
              </a:rPr>
              <a:t>M</a:t>
            </a:r>
            <a:r>
              <a:rPr sz="3200" spc="20" dirty="0" smtClean="0">
                <a:latin typeface="Arial"/>
                <a:cs typeface="Arial"/>
              </a:rPr>
              <a:t>on</a:t>
            </a:r>
            <a:r>
              <a:rPr sz="3200" spc="-5" dirty="0" smtClean="0">
                <a:latin typeface="Arial"/>
                <a:cs typeface="Arial"/>
              </a:rPr>
              <a:t>t</a:t>
            </a:r>
            <a:r>
              <a:rPr sz="3200" spc="15" dirty="0" smtClean="0">
                <a:latin typeface="Arial"/>
                <a:cs typeface="Arial"/>
              </a:rPr>
              <a:t>e</a:t>
            </a:r>
            <a:r>
              <a:rPr sz="3200" spc="30" dirty="0" smtClean="0">
                <a:latin typeface="Arial"/>
                <a:cs typeface="Arial"/>
              </a:rPr>
              <a:t>-</a:t>
            </a:r>
            <a:r>
              <a:rPr sz="3200" spc="-15" dirty="0" smtClean="0">
                <a:latin typeface="Arial"/>
                <a:cs typeface="Arial"/>
              </a:rPr>
              <a:t>C</a:t>
            </a:r>
            <a:r>
              <a:rPr sz="3200" spc="20" dirty="0" smtClean="0">
                <a:latin typeface="Arial"/>
                <a:cs typeface="Arial"/>
              </a:rPr>
              <a:t>a</a:t>
            </a:r>
            <a:r>
              <a:rPr sz="3200" spc="30" dirty="0" smtClean="0">
                <a:latin typeface="Arial"/>
                <a:cs typeface="Arial"/>
              </a:rPr>
              <a:t>r</a:t>
            </a:r>
            <a:r>
              <a:rPr sz="3200" spc="-15" dirty="0" smtClean="0">
                <a:latin typeface="Arial"/>
                <a:cs typeface="Arial"/>
              </a:rPr>
              <a:t>l</a:t>
            </a:r>
            <a:r>
              <a:rPr sz="3200" spc="0" dirty="0" smtClean="0">
                <a:latin typeface="Arial"/>
                <a:cs typeface="Arial"/>
              </a:rPr>
              <a:t>o</a:t>
            </a:r>
            <a:r>
              <a:rPr sz="3200" spc="-270" dirty="0" smtClean="0">
                <a:latin typeface="Arial"/>
                <a:cs typeface="Arial"/>
              </a:rPr>
              <a:t> </a:t>
            </a:r>
            <a:r>
              <a:rPr sz="3200" spc="-75" dirty="0" smtClean="0">
                <a:latin typeface="Arial"/>
                <a:cs typeface="Arial"/>
              </a:rPr>
              <a:t>T</a:t>
            </a:r>
            <a:r>
              <a:rPr sz="3200" spc="30" dirty="0" smtClean="0">
                <a:latin typeface="Arial"/>
                <a:cs typeface="Arial"/>
              </a:rPr>
              <a:t>r</a:t>
            </a:r>
            <a:r>
              <a:rPr sz="3200" spc="20" dirty="0" smtClean="0">
                <a:latin typeface="Arial"/>
                <a:cs typeface="Arial"/>
              </a:rPr>
              <a:t>e</a:t>
            </a:r>
            <a:r>
              <a:rPr sz="3200" spc="0" dirty="0" smtClean="0">
                <a:latin typeface="Arial"/>
                <a:cs typeface="Arial"/>
              </a:rPr>
              <a:t>e</a:t>
            </a:r>
            <a:r>
              <a:rPr sz="3200" spc="-170" dirty="0" smtClean="0">
                <a:latin typeface="Arial"/>
                <a:cs typeface="Arial"/>
              </a:rPr>
              <a:t> </a:t>
            </a:r>
            <a:r>
              <a:rPr sz="3200" spc="-60" dirty="0" smtClean="0">
                <a:latin typeface="Arial"/>
                <a:cs typeface="Arial"/>
              </a:rPr>
              <a:t>S</a:t>
            </a:r>
            <a:r>
              <a:rPr sz="3200" spc="20" dirty="0" smtClean="0">
                <a:latin typeface="Arial"/>
                <a:cs typeface="Arial"/>
              </a:rPr>
              <a:t>ea</a:t>
            </a:r>
            <a:r>
              <a:rPr sz="3200" spc="30" dirty="0" smtClean="0">
                <a:latin typeface="Arial"/>
                <a:cs typeface="Arial"/>
              </a:rPr>
              <a:t>r</a:t>
            </a:r>
            <a:r>
              <a:rPr sz="3200" spc="0" dirty="0" smtClean="0">
                <a:latin typeface="Arial"/>
                <a:cs typeface="Arial"/>
              </a:rPr>
              <a:t>ch</a:t>
            </a:r>
            <a:endParaRPr sz="3200">
              <a:latin typeface="Arial"/>
              <a:cs typeface="Arial"/>
            </a:endParaRPr>
          </a:p>
          <a:p>
            <a:pPr>
              <a:lnSpc>
                <a:spcPts val="750"/>
              </a:lnSpc>
              <a:spcBef>
                <a:spcPts val="10"/>
              </a:spcBef>
              <a:buFont typeface="Arial"/>
              <a:buChar char="•"/>
            </a:pPr>
            <a:endParaRPr sz="750"/>
          </a:p>
          <a:p>
            <a:pPr marL="355600" indent="-342900">
              <a:lnSpc>
                <a:spcPct val="100000"/>
              </a:lnSpc>
              <a:buFont typeface="Arial"/>
              <a:buChar char="•"/>
              <a:tabLst>
                <a:tab pos="354965" algn="l"/>
              </a:tabLst>
            </a:pPr>
            <a:r>
              <a:rPr sz="3200" b="1" spc="-60" dirty="0" smtClean="0">
                <a:latin typeface="Arial"/>
                <a:cs typeface="Arial"/>
              </a:rPr>
              <a:t>P</a:t>
            </a:r>
            <a:r>
              <a:rPr sz="3200" b="1" spc="25" dirty="0" smtClean="0">
                <a:latin typeface="Arial"/>
                <a:cs typeface="Arial"/>
              </a:rPr>
              <a:t>o</a:t>
            </a:r>
            <a:r>
              <a:rPr sz="3200" b="1" spc="0" dirty="0" smtClean="0">
                <a:latin typeface="Arial"/>
                <a:cs typeface="Arial"/>
              </a:rPr>
              <a:t>li</a:t>
            </a:r>
            <a:r>
              <a:rPr sz="3200" b="1" spc="15" dirty="0" smtClean="0">
                <a:latin typeface="Arial"/>
                <a:cs typeface="Arial"/>
              </a:rPr>
              <a:t>c</a:t>
            </a:r>
            <a:r>
              <a:rPr sz="3200" b="1" spc="0" dirty="0" smtClean="0">
                <a:latin typeface="Arial"/>
                <a:cs typeface="Arial"/>
              </a:rPr>
              <a:t>y</a:t>
            </a:r>
            <a:r>
              <a:rPr sz="3200" b="1" spc="-70" dirty="0" smtClean="0">
                <a:latin typeface="Arial"/>
                <a:cs typeface="Arial"/>
              </a:rPr>
              <a:t> </a:t>
            </a:r>
            <a:r>
              <a:rPr sz="3200" b="1" spc="15" dirty="0" smtClean="0">
                <a:latin typeface="Arial"/>
                <a:cs typeface="Arial"/>
              </a:rPr>
              <a:t>a</a:t>
            </a:r>
            <a:r>
              <a:rPr sz="3200" b="1" spc="25" dirty="0" smtClean="0">
                <a:latin typeface="Arial"/>
                <a:cs typeface="Arial"/>
              </a:rPr>
              <a:t>n</a:t>
            </a:r>
            <a:r>
              <a:rPr sz="3200" b="1" spc="-20" dirty="0" smtClean="0">
                <a:latin typeface="Arial"/>
                <a:cs typeface="Arial"/>
              </a:rPr>
              <a:t>d</a:t>
            </a:r>
            <a:r>
              <a:rPr sz="3200" b="1" spc="-45" dirty="0" smtClean="0">
                <a:latin typeface="Arial"/>
                <a:cs typeface="Arial"/>
              </a:rPr>
              <a:t> </a:t>
            </a:r>
            <a:r>
              <a:rPr sz="3200" b="1" spc="-265" dirty="0" smtClean="0">
                <a:latin typeface="Arial"/>
                <a:cs typeface="Arial"/>
              </a:rPr>
              <a:t>V</a:t>
            </a:r>
            <a:r>
              <a:rPr sz="3200" b="1" spc="15" dirty="0" smtClean="0">
                <a:latin typeface="Arial"/>
                <a:cs typeface="Arial"/>
              </a:rPr>
              <a:t>a</a:t>
            </a:r>
            <a:r>
              <a:rPr sz="3200" b="1" spc="0" dirty="0" smtClean="0">
                <a:latin typeface="Arial"/>
                <a:cs typeface="Arial"/>
              </a:rPr>
              <a:t>l</a:t>
            </a:r>
            <a:r>
              <a:rPr sz="3200" b="1" spc="25" dirty="0" smtClean="0">
                <a:latin typeface="Arial"/>
                <a:cs typeface="Arial"/>
              </a:rPr>
              <a:t>u</a:t>
            </a:r>
            <a:r>
              <a:rPr sz="3200" b="1" spc="0" dirty="0" smtClean="0">
                <a:latin typeface="Arial"/>
                <a:cs typeface="Arial"/>
              </a:rPr>
              <a:t>e</a:t>
            </a:r>
            <a:r>
              <a:rPr sz="3200" b="1" spc="-70" dirty="0" smtClean="0">
                <a:latin typeface="Arial"/>
                <a:cs typeface="Arial"/>
              </a:rPr>
              <a:t> </a:t>
            </a:r>
            <a:r>
              <a:rPr sz="3200" b="1" spc="-10" dirty="0" smtClean="0">
                <a:latin typeface="Arial"/>
                <a:cs typeface="Arial"/>
              </a:rPr>
              <a:t>N</a:t>
            </a:r>
            <a:r>
              <a:rPr sz="3200" b="1" spc="15" dirty="0" smtClean="0">
                <a:latin typeface="Arial"/>
                <a:cs typeface="Arial"/>
              </a:rPr>
              <a:t>e</a:t>
            </a:r>
            <a:r>
              <a:rPr sz="3200" b="1" spc="35" dirty="0" smtClean="0">
                <a:latin typeface="Arial"/>
                <a:cs typeface="Arial"/>
              </a:rPr>
              <a:t>t</a:t>
            </a:r>
            <a:r>
              <a:rPr sz="3200" b="1" spc="-15" dirty="0" smtClean="0">
                <a:latin typeface="Arial"/>
                <a:cs typeface="Arial"/>
              </a:rPr>
              <a:t>w</a:t>
            </a:r>
            <a:r>
              <a:rPr sz="3200" b="1" spc="25" dirty="0" smtClean="0">
                <a:latin typeface="Arial"/>
                <a:cs typeface="Arial"/>
              </a:rPr>
              <a:t>o</a:t>
            </a:r>
            <a:r>
              <a:rPr sz="3200" b="1" spc="-45" dirty="0" smtClean="0">
                <a:latin typeface="Arial"/>
                <a:cs typeface="Arial"/>
              </a:rPr>
              <a:t>r</a:t>
            </a:r>
            <a:r>
              <a:rPr sz="3200" b="1" spc="15" dirty="0" smtClean="0">
                <a:latin typeface="Arial"/>
                <a:cs typeface="Arial"/>
              </a:rPr>
              <a:t>k</a:t>
            </a:r>
            <a:r>
              <a:rPr sz="3200" b="1" spc="0" dirty="0" smtClean="0">
                <a:latin typeface="Arial"/>
                <a:cs typeface="Arial"/>
              </a:rPr>
              <a:t>s</a:t>
            </a:r>
            <a:endParaRPr sz="3200">
              <a:latin typeface="Arial"/>
              <a:cs typeface="Arial"/>
            </a:endParaRPr>
          </a:p>
          <a:p>
            <a:pPr>
              <a:lnSpc>
                <a:spcPts val="750"/>
              </a:lnSpc>
              <a:spcBef>
                <a:spcPts val="10"/>
              </a:spcBef>
              <a:buFont typeface="Arial"/>
              <a:buChar char="•"/>
            </a:pPr>
            <a:endParaRPr sz="750"/>
          </a:p>
          <a:p>
            <a:pPr marL="355600" indent="-342900">
              <a:lnSpc>
                <a:spcPct val="100000"/>
              </a:lnSpc>
              <a:buFont typeface="Arial"/>
              <a:buChar char="•"/>
              <a:tabLst>
                <a:tab pos="354965" algn="l"/>
              </a:tabLst>
            </a:pPr>
            <a:r>
              <a:rPr sz="3200" spc="-15" dirty="0" smtClean="0">
                <a:latin typeface="Arial"/>
                <a:cs typeface="Arial"/>
              </a:rPr>
              <a:t>R</a:t>
            </a:r>
            <a:r>
              <a:rPr sz="3200" spc="20" dirty="0" smtClean="0">
                <a:latin typeface="Arial"/>
                <a:cs typeface="Arial"/>
              </a:rPr>
              <a:t>e</a:t>
            </a:r>
            <a:r>
              <a:rPr sz="3200" spc="0" dirty="0" smtClean="0">
                <a:latin typeface="Arial"/>
                <a:cs typeface="Arial"/>
              </a:rPr>
              <a:t>s</a:t>
            </a:r>
            <a:r>
              <a:rPr sz="3200" spc="20" dirty="0" smtClean="0">
                <a:latin typeface="Arial"/>
                <a:cs typeface="Arial"/>
              </a:rPr>
              <a:t>u</a:t>
            </a:r>
            <a:r>
              <a:rPr sz="3200" spc="-15" dirty="0" smtClean="0">
                <a:latin typeface="Arial"/>
                <a:cs typeface="Arial"/>
              </a:rPr>
              <a:t>l</a:t>
            </a:r>
            <a:r>
              <a:rPr sz="3200" spc="0" dirty="0" smtClean="0">
                <a:latin typeface="Arial"/>
                <a:cs typeface="Arial"/>
              </a:rPr>
              <a:t>ts</a:t>
            </a:r>
            <a:endParaRPr sz="3200">
              <a:latin typeface="Arial"/>
              <a:cs typeface="Aria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1887" y="152400"/>
            <a:ext cx="7892977" cy="677496"/>
          </a:xfrm>
          <a:prstGeom prst="rect">
            <a:avLst/>
          </a:prstGeom>
        </p:spPr>
        <p:txBody>
          <a:bodyPr vert="horz" wrap="square" lIns="0" tIns="0" rIns="0" bIns="0" rtlCol="0">
            <a:noAutofit/>
          </a:bodyPr>
          <a:lstStyle/>
          <a:p>
            <a:pPr marL="647065">
              <a:lnSpc>
                <a:spcPct val="100000"/>
              </a:lnSpc>
            </a:pPr>
            <a:r>
              <a:rPr sz="4400" spc="-65" dirty="0" smtClean="0">
                <a:latin typeface="Arial"/>
                <a:cs typeface="Arial"/>
              </a:rPr>
              <a:t>P</a:t>
            </a:r>
            <a:r>
              <a:rPr sz="4400" spc="-50" dirty="0" smtClean="0">
                <a:latin typeface="Arial"/>
                <a:cs typeface="Arial"/>
              </a:rPr>
              <a:t>o</a:t>
            </a:r>
            <a:r>
              <a:rPr sz="4400" spc="20" dirty="0" smtClean="0">
                <a:latin typeface="Arial"/>
                <a:cs typeface="Arial"/>
              </a:rPr>
              <a:t>li</a:t>
            </a:r>
            <a:r>
              <a:rPr sz="4400" spc="0" dirty="0" smtClean="0">
                <a:latin typeface="Arial"/>
                <a:cs typeface="Arial"/>
              </a:rPr>
              <a:t>cy</a:t>
            </a:r>
            <a:r>
              <a:rPr sz="4400" spc="75" dirty="0" smtClean="0">
                <a:latin typeface="Arial"/>
                <a:cs typeface="Arial"/>
              </a:rPr>
              <a:t> </a:t>
            </a:r>
            <a:r>
              <a:rPr sz="4400" spc="-50" dirty="0" smtClean="0">
                <a:latin typeface="Arial"/>
                <a:cs typeface="Arial"/>
              </a:rPr>
              <a:t>an</a:t>
            </a:r>
            <a:r>
              <a:rPr sz="4400" spc="0" dirty="0" smtClean="0">
                <a:latin typeface="Arial"/>
                <a:cs typeface="Arial"/>
              </a:rPr>
              <a:t>d</a:t>
            </a:r>
            <a:r>
              <a:rPr sz="4400" spc="30" dirty="0" smtClean="0">
                <a:latin typeface="Arial"/>
                <a:cs typeface="Arial"/>
              </a:rPr>
              <a:t> </a:t>
            </a:r>
            <a:r>
              <a:rPr sz="4400" spc="-365" dirty="0" smtClean="0">
                <a:latin typeface="Arial"/>
                <a:cs typeface="Arial"/>
              </a:rPr>
              <a:t>V</a:t>
            </a:r>
            <a:r>
              <a:rPr sz="4400" spc="-50" dirty="0" smtClean="0">
                <a:latin typeface="Arial"/>
                <a:cs typeface="Arial"/>
              </a:rPr>
              <a:t>a</a:t>
            </a:r>
            <a:r>
              <a:rPr sz="4400" spc="20" dirty="0" smtClean="0">
                <a:latin typeface="Arial"/>
                <a:cs typeface="Arial"/>
              </a:rPr>
              <a:t>l</a:t>
            </a:r>
            <a:r>
              <a:rPr sz="4400" spc="-50" dirty="0" smtClean="0">
                <a:latin typeface="Arial"/>
                <a:cs typeface="Arial"/>
              </a:rPr>
              <a:t>u</a:t>
            </a:r>
            <a:r>
              <a:rPr sz="4400" spc="0" dirty="0" smtClean="0">
                <a:latin typeface="Arial"/>
                <a:cs typeface="Arial"/>
              </a:rPr>
              <a:t>e</a:t>
            </a:r>
            <a:r>
              <a:rPr sz="4400" spc="130" dirty="0" smtClean="0">
                <a:latin typeface="Arial"/>
                <a:cs typeface="Arial"/>
              </a:rPr>
              <a:t> </a:t>
            </a:r>
            <a:r>
              <a:rPr sz="4400" spc="20" dirty="0" smtClean="0">
                <a:latin typeface="Arial"/>
                <a:cs typeface="Arial"/>
              </a:rPr>
              <a:t>N</a:t>
            </a:r>
            <a:r>
              <a:rPr sz="4400" spc="-50" dirty="0" smtClean="0">
                <a:latin typeface="Arial"/>
                <a:cs typeface="Arial"/>
              </a:rPr>
              <a:t>e</a:t>
            </a:r>
            <a:r>
              <a:rPr sz="4400" spc="-40" dirty="0" smtClean="0">
                <a:latin typeface="Arial"/>
                <a:cs typeface="Arial"/>
              </a:rPr>
              <a:t>t</a:t>
            </a:r>
            <a:r>
              <a:rPr sz="4400" spc="20" dirty="0" smtClean="0">
                <a:latin typeface="Arial"/>
                <a:cs typeface="Arial"/>
              </a:rPr>
              <a:t>w</a:t>
            </a:r>
            <a:r>
              <a:rPr sz="4400" spc="-50" dirty="0" smtClean="0">
                <a:latin typeface="Arial"/>
                <a:cs typeface="Arial"/>
              </a:rPr>
              <a:t>o</a:t>
            </a:r>
            <a:r>
              <a:rPr sz="4400" spc="30" dirty="0" smtClean="0">
                <a:latin typeface="Arial"/>
                <a:cs typeface="Arial"/>
              </a:rPr>
              <a:t>r</a:t>
            </a:r>
            <a:r>
              <a:rPr sz="4400" spc="0" dirty="0" smtClean="0">
                <a:latin typeface="Arial"/>
                <a:cs typeface="Arial"/>
              </a:rPr>
              <a:t>ks</a:t>
            </a:r>
            <a:endParaRPr sz="4400" dirty="0">
              <a:latin typeface="Arial"/>
              <a:cs typeface="Arial"/>
            </a:endParaRPr>
          </a:p>
        </p:txBody>
      </p:sp>
      <p:sp>
        <p:nvSpPr>
          <p:cNvPr id="3" name="object 3"/>
          <p:cNvSpPr txBox="1">
            <a:spLocks noGrp="1"/>
          </p:cNvSpPr>
          <p:nvPr>
            <p:ph idx="1"/>
          </p:nvPr>
        </p:nvSpPr>
        <p:spPr>
          <a:xfrm>
            <a:off x="603317" y="1012751"/>
            <a:ext cx="8159683" cy="5016063"/>
          </a:xfrm>
          <a:prstGeom prst="rect">
            <a:avLst/>
          </a:prstGeom>
        </p:spPr>
        <p:txBody>
          <a:bodyPr vert="horz" wrap="square" lIns="0" tIns="0" rIns="0" bIns="0" rtlCol="0">
            <a:noAutofit/>
          </a:bodyPr>
          <a:lstStyle/>
          <a:p>
            <a:pPr marL="469900" marR="522605" indent="-457200">
              <a:lnSpc>
                <a:spcPct val="101600"/>
              </a:lnSpc>
              <a:buFont typeface="Wingdings" panose="05000000000000000000" pitchFamily="2" charset="2"/>
              <a:buChar char="Ø"/>
              <a:tabLst>
                <a:tab pos="354965" algn="l"/>
              </a:tabLst>
            </a:pPr>
            <a:r>
              <a:rPr sz="3200" spc="-15" dirty="0" smtClean="0">
                <a:solidFill>
                  <a:srgbClr val="FF0000"/>
                </a:solidFill>
                <a:latin typeface="Arial"/>
                <a:cs typeface="Arial"/>
              </a:rPr>
              <a:t>G</a:t>
            </a:r>
            <a:r>
              <a:rPr sz="3200" spc="20" dirty="0" smtClean="0">
                <a:solidFill>
                  <a:srgbClr val="FF0000"/>
                </a:solidFill>
                <a:latin typeface="Arial"/>
                <a:cs typeface="Arial"/>
              </a:rPr>
              <a:t>oa</a:t>
            </a:r>
            <a:r>
              <a:rPr sz="3200" spc="-15" dirty="0" smtClean="0">
                <a:solidFill>
                  <a:srgbClr val="FF0000"/>
                </a:solidFill>
                <a:latin typeface="Arial"/>
                <a:cs typeface="Arial"/>
              </a:rPr>
              <a:t>l</a:t>
            </a:r>
            <a:r>
              <a:rPr sz="3200" spc="-10" dirty="0" smtClean="0">
                <a:solidFill>
                  <a:srgbClr val="FF0000"/>
                </a:solidFill>
                <a:latin typeface="Arial"/>
                <a:cs typeface="Arial"/>
              </a:rPr>
              <a:t>:</a:t>
            </a:r>
            <a:r>
              <a:rPr sz="3200" spc="-80" dirty="0" smtClean="0">
                <a:solidFill>
                  <a:srgbClr val="FF0000"/>
                </a:solidFill>
                <a:latin typeface="Arial"/>
                <a:cs typeface="Arial"/>
              </a:rPr>
              <a:t> </a:t>
            </a:r>
            <a:r>
              <a:rPr sz="3200" spc="-15" dirty="0" smtClean="0">
                <a:solidFill>
                  <a:srgbClr val="FF0000"/>
                </a:solidFill>
                <a:latin typeface="Arial"/>
                <a:cs typeface="Arial"/>
              </a:rPr>
              <a:t>R</a:t>
            </a:r>
            <a:r>
              <a:rPr sz="3200" spc="20" dirty="0" smtClean="0">
                <a:solidFill>
                  <a:srgbClr val="FF0000"/>
                </a:solidFill>
                <a:latin typeface="Arial"/>
                <a:cs typeface="Arial"/>
              </a:rPr>
              <a:t>edu</a:t>
            </a:r>
            <a:r>
              <a:rPr sz="3200" spc="0" dirty="0" smtClean="0">
                <a:solidFill>
                  <a:srgbClr val="FF0000"/>
                </a:solidFill>
                <a:latin typeface="Arial"/>
                <a:cs typeface="Arial"/>
              </a:rPr>
              <a:t>ce</a:t>
            </a:r>
            <a:r>
              <a:rPr sz="3200" spc="-70" dirty="0" smtClean="0">
                <a:solidFill>
                  <a:srgbClr val="FF0000"/>
                </a:solidFill>
                <a:latin typeface="Arial"/>
                <a:cs typeface="Arial"/>
              </a:rPr>
              <a:t> </a:t>
            </a:r>
            <a:r>
              <a:rPr sz="3200" spc="20" dirty="0" smtClean="0">
                <a:solidFill>
                  <a:srgbClr val="FF0000"/>
                </a:solidFill>
                <a:latin typeface="Arial"/>
                <a:cs typeface="Arial"/>
              </a:rPr>
              <a:t>bo</a:t>
            </a:r>
            <a:r>
              <a:rPr sz="3200" spc="0" dirty="0" smtClean="0">
                <a:solidFill>
                  <a:srgbClr val="FF0000"/>
                </a:solidFill>
                <a:latin typeface="Arial"/>
                <a:cs typeface="Arial"/>
              </a:rPr>
              <a:t>th</a:t>
            </a:r>
            <a:r>
              <a:rPr sz="3200" spc="-70" dirty="0" smtClean="0">
                <a:solidFill>
                  <a:srgbClr val="FF0000"/>
                </a:solidFill>
                <a:latin typeface="Arial"/>
                <a:cs typeface="Arial"/>
              </a:rPr>
              <a:t> </a:t>
            </a:r>
            <a:r>
              <a:rPr sz="3200" spc="20" dirty="0" smtClean="0">
                <a:solidFill>
                  <a:srgbClr val="FF0000"/>
                </a:solidFill>
                <a:latin typeface="Arial"/>
                <a:cs typeface="Arial"/>
              </a:rPr>
              <a:t>b</a:t>
            </a:r>
            <a:r>
              <a:rPr sz="3200" spc="30" dirty="0" smtClean="0">
                <a:solidFill>
                  <a:srgbClr val="FF0000"/>
                </a:solidFill>
                <a:latin typeface="Arial"/>
                <a:cs typeface="Arial"/>
              </a:rPr>
              <a:t>r</a:t>
            </a:r>
            <a:r>
              <a:rPr sz="3200" spc="20" dirty="0" smtClean="0">
                <a:solidFill>
                  <a:srgbClr val="FF0000"/>
                </a:solidFill>
                <a:latin typeface="Arial"/>
                <a:cs typeface="Arial"/>
              </a:rPr>
              <a:t>an</a:t>
            </a:r>
            <a:r>
              <a:rPr sz="3200" spc="0" dirty="0" smtClean="0">
                <a:solidFill>
                  <a:srgbClr val="FF0000"/>
                </a:solidFill>
                <a:latin typeface="Arial"/>
                <a:cs typeface="Arial"/>
              </a:rPr>
              <a:t>c</a:t>
            </a:r>
            <a:r>
              <a:rPr sz="3200" spc="20" dirty="0" smtClean="0">
                <a:solidFill>
                  <a:srgbClr val="FF0000"/>
                </a:solidFill>
                <a:latin typeface="Arial"/>
                <a:cs typeface="Arial"/>
              </a:rPr>
              <a:t>h</a:t>
            </a:r>
            <a:r>
              <a:rPr sz="3200" spc="-15" dirty="0" smtClean="0">
                <a:solidFill>
                  <a:srgbClr val="FF0000"/>
                </a:solidFill>
                <a:latin typeface="Arial"/>
                <a:cs typeface="Arial"/>
              </a:rPr>
              <a:t>i</a:t>
            </a:r>
            <a:r>
              <a:rPr sz="3200" spc="20" dirty="0" smtClean="0">
                <a:solidFill>
                  <a:srgbClr val="FF0000"/>
                </a:solidFill>
                <a:latin typeface="Arial"/>
                <a:cs typeface="Arial"/>
              </a:rPr>
              <a:t>n</a:t>
            </a:r>
            <a:r>
              <a:rPr sz="3200" spc="0" dirty="0" smtClean="0">
                <a:solidFill>
                  <a:srgbClr val="FF0000"/>
                </a:solidFill>
                <a:latin typeface="Arial"/>
                <a:cs typeface="Arial"/>
              </a:rPr>
              <a:t>g</a:t>
            </a:r>
            <a:r>
              <a:rPr sz="3200" spc="-170" dirty="0" smtClean="0">
                <a:solidFill>
                  <a:srgbClr val="FF0000"/>
                </a:solidFill>
                <a:latin typeface="Arial"/>
                <a:cs typeface="Arial"/>
              </a:rPr>
              <a:t> </a:t>
            </a:r>
            <a:r>
              <a:rPr sz="3200" spc="0" dirty="0" smtClean="0">
                <a:solidFill>
                  <a:srgbClr val="FF0000"/>
                </a:solidFill>
                <a:latin typeface="Arial"/>
                <a:cs typeface="Arial"/>
              </a:rPr>
              <a:t>f</a:t>
            </a:r>
            <a:r>
              <a:rPr sz="3200" spc="20" dirty="0" smtClean="0">
                <a:solidFill>
                  <a:srgbClr val="FF0000"/>
                </a:solidFill>
                <a:latin typeface="Arial"/>
                <a:cs typeface="Arial"/>
              </a:rPr>
              <a:t>a</a:t>
            </a:r>
            <a:r>
              <a:rPr sz="3200" spc="-20" dirty="0" smtClean="0">
                <a:solidFill>
                  <a:srgbClr val="FF0000"/>
                </a:solidFill>
                <a:latin typeface="Arial"/>
                <a:cs typeface="Arial"/>
              </a:rPr>
              <a:t>c</a:t>
            </a:r>
            <a:r>
              <a:rPr sz="3200" spc="0" dirty="0" smtClean="0">
                <a:solidFill>
                  <a:srgbClr val="FF0000"/>
                </a:solidFill>
                <a:latin typeface="Arial"/>
                <a:cs typeface="Arial"/>
              </a:rPr>
              <a:t>t</a:t>
            </a:r>
            <a:r>
              <a:rPr sz="3200" spc="20" dirty="0" smtClean="0">
                <a:solidFill>
                  <a:srgbClr val="FF0000"/>
                </a:solidFill>
                <a:latin typeface="Arial"/>
                <a:cs typeface="Arial"/>
              </a:rPr>
              <a:t>o</a:t>
            </a:r>
            <a:r>
              <a:rPr sz="3200" spc="0" dirty="0" smtClean="0">
                <a:solidFill>
                  <a:srgbClr val="FF0000"/>
                </a:solidFill>
                <a:latin typeface="Arial"/>
                <a:cs typeface="Arial"/>
              </a:rPr>
              <a:t>r</a:t>
            </a:r>
            <a:r>
              <a:rPr sz="3200" spc="-55" dirty="0" smtClean="0">
                <a:solidFill>
                  <a:srgbClr val="FF0000"/>
                </a:solidFill>
                <a:latin typeface="Arial"/>
                <a:cs typeface="Arial"/>
              </a:rPr>
              <a:t> </a:t>
            </a:r>
            <a:r>
              <a:rPr sz="3200" spc="20" dirty="0" smtClean="0">
                <a:solidFill>
                  <a:srgbClr val="FF0000"/>
                </a:solidFill>
                <a:latin typeface="Arial"/>
                <a:cs typeface="Arial"/>
              </a:rPr>
              <a:t>an</a:t>
            </a:r>
            <a:r>
              <a:rPr sz="3200" spc="0" dirty="0" smtClean="0">
                <a:solidFill>
                  <a:srgbClr val="FF0000"/>
                </a:solidFill>
                <a:latin typeface="Arial"/>
                <a:cs typeface="Arial"/>
              </a:rPr>
              <a:t>d </a:t>
            </a:r>
            <a:r>
              <a:rPr sz="3200" spc="20" dirty="0" smtClean="0">
                <a:solidFill>
                  <a:srgbClr val="FF0000"/>
                </a:solidFill>
                <a:latin typeface="Arial"/>
                <a:cs typeface="Arial"/>
              </a:rPr>
              <a:t>dep</a:t>
            </a:r>
            <a:r>
              <a:rPr sz="3200" spc="0" dirty="0" smtClean="0">
                <a:solidFill>
                  <a:srgbClr val="FF0000"/>
                </a:solidFill>
                <a:latin typeface="Arial"/>
                <a:cs typeface="Arial"/>
              </a:rPr>
              <a:t>th</a:t>
            </a:r>
            <a:r>
              <a:rPr sz="3200" spc="-70" dirty="0" smtClean="0">
                <a:solidFill>
                  <a:srgbClr val="FF0000"/>
                </a:solidFill>
                <a:latin typeface="Arial"/>
                <a:cs typeface="Arial"/>
              </a:rPr>
              <a:t> </a:t>
            </a:r>
            <a:r>
              <a:rPr sz="3200" spc="20" dirty="0" smtClean="0">
                <a:solidFill>
                  <a:srgbClr val="FF0000"/>
                </a:solidFill>
                <a:latin typeface="Arial"/>
                <a:cs typeface="Arial"/>
              </a:rPr>
              <a:t>o</a:t>
            </a:r>
            <a:r>
              <a:rPr sz="3200" spc="-10" dirty="0" smtClean="0">
                <a:solidFill>
                  <a:srgbClr val="FF0000"/>
                </a:solidFill>
                <a:latin typeface="Arial"/>
                <a:cs typeface="Arial"/>
              </a:rPr>
              <a:t>f</a:t>
            </a:r>
            <a:r>
              <a:rPr sz="3200" spc="-80" dirty="0" smtClean="0">
                <a:solidFill>
                  <a:srgbClr val="FF0000"/>
                </a:solidFill>
                <a:latin typeface="Arial"/>
                <a:cs typeface="Arial"/>
              </a:rPr>
              <a:t> </a:t>
            </a:r>
            <a:r>
              <a:rPr sz="3200" spc="0" dirty="0" smtClean="0">
                <a:solidFill>
                  <a:srgbClr val="FF0000"/>
                </a:solidFill>
                <a:latin typeface="Arial"/>
                <a:cs typeface="Arial"/>
              </a:rPr>
              <a:t>s</a:t>
            </a:r>
            <a:r>
              <a:rPr sz="3200" spc="20" dirty="0" smtClean="0">
                <a:solidFill>
                  <a:srgbClr val="FF0000"/>
                </a:solidFill>
                <a:latin typeface="Arial"/>
                <a:cs typeface="Arial"/>
              </a:rPr>
              <a:t>ea</a:t>
            </a:r>
            <a:r>
              <a:rPr sz="3200" spc="30" dirty="0" smtClean="0">
                <a:solidFill>
                  <a:srgbClr val="FF0000"/>
                </a:solidFill>
                <a:latin typeface="Arial"/>
                <a:cs typeface="Arial"/>
              </a:rPr>
              <a:t>r</a:t>
            </a:r>
            <a:r>
              <a:rPr sz="3200" spc="0" dirty="0" smtClean="0">
                <a:solidFill>
                  <a:srgbClr val="FF0000"/>
                </a:solidFill>
                <a:latin typeface="Arial"/>
                <a:cs typeface="Arial"/>
              </a:rPr>
              <a:t>ch</a:t>
            </a:r>
            <a:r>
              <a:rPr sz="3200" spc="-70" dirty="0" smtClean="0">
                <a:solidFill>
                  <a:srgbClr val="FF0000"/>
                </a:solidFill>
                <a:latin typeface="Arial"/>
                <a:cs typeface="Arial"/>
              </a:rPr>
              <a:t> </a:t>
            </a:r>
            <a:r>
              <a:rPr sz="3200" spc="0" dirty="0" smtClean="0">
                <a:solidFill>
                  <a:srgbClr val="FF0000"/>
                </a:solidFill>
                <a:latin typeface="Arial"/>
                <a:cs typeface="Arial"/>
              </a:rPr>
              <a:t>t</a:t>
            </a:r>
            <a:r>
              <a:rPr sz="3200" spc="30" dirty="0" smtClean="0">
                <a:solidFill>
                  <a:srgbClr val="FF0000"/>
                </a:solidFill>
                <a:latin typeface="Arial"/>
                <a:cs typeface="Arial"/>
              </a:rPr>
              <a:t>r</a:t>
            </a:r>
            <a:r>
              <a:rPr sz="3200" spc="20" dirty="0" smtClean="0">
                <a:solidFill>
                  <a:srgbClr val="FF0000"/>
                </a:solidFill>
                <a:latin typeface="Arial"/>
                <a:cs typeface="Arial"/>
              </a:rPr>
              <a:t>e</a:t>
            </a:r>
            <a:r>
              <a:rPr sz="3200" spc="0" dirty="0" smtClean="0">
                <a:solidFill>
                  <a:srgbClr val="FF0000"/>
                </a:solidFill>
                <a:latin typeface="Arial"/>
                <a:cs typeface="Arial"/>
              </a:rPr>
              <a:t>e</a:t>
            </a:r>
            <a:endParaRPr sz="3200" dirty="0">
              <a:solidFill>
                <a:srgbClr val="FF0000"/>
              </a:solidFill>
              <a:latin typeface="Arial"/>
              <a:cs typeface="Arial"/>
            </a:endParaRPr>
          </a:p>
          <a:p>
            <a:pPr>
              <a:lnSpc>
                <a:spcPts val="750"/>
              </a:lnSpc>
              <a:spcBef>
                <a:spcPts val="10"/>
              </a:spcBef>
              <a:buFont typeface="Wingdings" panose="05000000000000000000" pitchFamily="2" charset="2"/>
              <a:buChar char="Ø"/>
            </a:pPr>
            <a:endParaRPr sz="750" dirty="0"/>
          </a:p>
          <a:p>
            <a:pPr marL="469900" indent="-457200">
              <a:lnSpc>
                <a:spcPct val="100000"/>
              </a:lnSpc>
              <a:buFont typeface="Wingdings" panose="05000000000000000000" pitchFamily="2" charset="2"/>
              <a:buChar char="Ø"/>
              <a:tabLst>
                <a:tab pos="354965" algn="l"/>
              </a:tabLst>
            </a:pPr>
            <a:r>
              <a:rPr sz="3200" spc="-15" dirty="0" smtClean="0">
                <a:latin typeface="Arial"/>
                <a:cs typeface="Arial"/>
              </a:rPr>
              <a:t>H</a:t>
            </a:r>
            <a:r>
              <a:rPr sz="3200" spc="20" dirty="0" smtClean="0">
                <a:latin typeface="Arial"/>
                <a:cs typeface="Arial"/>
              </a:rPr>
              <a:t>o</a:t>
            </a:r>
            <a:r>
              <a:rPr sz="3200" spc="-15" dirty="0" smtClean="0">
                <a:latin typeface="Arial"/>
                <a:cs typeface="Arial"/>
              </a:rPr>
              <a:t>w?</a:t>
            </a:r>
            <a:endParaRPr sz="3200" dirty="0">
              <a:latin typeface="Arial"/>
              <a:cs typeface="Arial"/>
            </a:endParaRPr>
          </a:p>
          <a:p>
            <a:pPr>
              <a:lnSpc>
                <a:spcPts val="800"/>
              </a:lnSpc>
              <a:spcBef>
                <a:spcPts val="20"/>
              </a:spcBef>
              <a:buFont typeface="Wingdings" panose="05000000000000000000" pitchFamily="2" charset="2"/>
              <a:buChar char="Ø"/>
            </a:pPr>
            <a:endParaRPr sz="800" dirty="0"/>
          </a:p>
          <a:p>
            <a:pPr marL="927100" marR="830580" lvl="1" indent="-457200">
              <a:lnSpc>
                <a:spcPts val="3300"/>
              </a:lnSpc>
              <a:buFont typeface="Wingdings" panose="05000000000000000000" pitchFamily="2" charset="2"/>
              <a:buChar char="Ø"/>
              <a:tabLst>
                <a:tab pos="762000" algn="l"/>
              </a:tabLst>
            </a:pPr>
            <a:r>
              <a:rPr sz="2800" spc="-25" dirty="0" smtClean="0">
                <a:latin typeface="Arial"/>
                <a:cs typeface="Arial"/>
              </a:rPr>
              <a:t>U</a:t>
            </a:r>
            <a:r>
              <a:rPr sz="2800" spc="0" dirty="0" smtClean="0">
                <a:latin typeface="Arial"/>
                <a:cs typeface="Arial"/>
              </a:rPr>
              <a:t>se</a:t>
            </a:r>
            <a:r>
              <a:rPr sz="2800" spc="60" dirty="0" smtClean="0">
                <a:latin typeface="Arial"/>
                <a:cs typeface="Arial"/>
              </a:rPr>
              <a:t> </a:t>
            </a:r>
            <a:r>
              <a:rPr sz="2800" spc="40" dirty="0" smtClean="0">
                <a:latin typeface="Arial"/>
                <a:cs typeface="Arial"/>
              </a:rPr>
              <a:t>po</a:t>
            </a:r>
            <a:r>
              <a:rPr sz="2800" spc="-25" dirty="0" smtClean="0">
                <a:latin typeface="Arial"/>
                <a:cs typeface="Arial"/>
              </a:rPr>
              <a:t>li</a:t>
            </a:r>
            <a:r>
              <a:rPr sz="2800" spc="0" dirty="0" smtClean="0">
                <a:latin typeface="Arial"/>
                <a:cs typeface="Arial"/>
              </a:rPr>
              <a:t>cy</a:t>
            </a:r>
            <a:r>
              <a:rPr sz="2800" spc="-80" dirty="0" smtClean="0">
                <a:latin typeface="Arial"/>
                <a:cs typeface="Arial"/>
              </a:rPr>
              <a:t> </a:t>
            </a:r>
            <a:r>
              <a:rPr sz="2800" spc="40" dirty="0" smtClean="0">
                <a:latin typeface="Arial"/>
                <a:cs typeface="Arial"/>
              </a:rPr>
              <a:t>ne</a:t>
            </a:r>
            <a:r>
              <a:rPr sz="2800" spc="10" dirty="0" smtClean="0">
                <a:latin typeface="Arial"/>
                <a:cs typeface="Arial"/>
              </a:rPr>
              <a:t>t</a:t>
            </a:r>
            <a:r>
              <a:rPr sz="2800" spc="-25" dirty="0" smtClean="0">
                <a:latin typeface="Arial"/>
                <a:cs typeface="Arial"/>
              </a:rPr>
              <a:t>w</a:t>
            </a:r>
            <a:r>
              <a:rPr sz="2800" spc="40" dirty="0" smtClean="0">
                <a:latin typeface="Arial"/>
                <a:cs typeface="Arial"/>
              </a:rPr>
              <a:t>o</a:t>
            </a:r>
            <a:r>
              <a:rPr sz="2800" spc="-35" dirty="0" smtClean="0">
                <a:latin typeface="Arial"/>
                <a:cs typeface="Arial"/>
              </a:rPr>
              <a:t>r</a:t>
            </a:r>
            <a:r>
              <a:rPr sz="2800" spc="0" dirty="0" smtClean="0">
                <a:latin typeface="Arial"/>
                <a:cs typeface="Arial"/>
              </a:rPr>
              <a:t>k</a:t>
            </a:r>
            <a:r>
              <a:rPr sz="2800" spc="-80" dirty="0" smtClean="0">
                <a:latin typeface="Arial"/>
                <a:cs typeface="Arial"/>
              </a:rPr>
              <a:t> </a:t>
            </a:r>
            <a:r>
              <a:rPr sz="2800" spc="10" dirty="0" smtClean="0">
                <a:latin typeface="Arial"/>
                <a:cs typeface="Arial"/>
              </a:rPr>
              <a:t>t</a:t>
            </a:r>
            <a:r>
              <a:rPr sz="2800" spc="0" dirty="0" smtClean="0">
                <a:latin typeface="Arial"/>
                <a:cs typeface="Arial"/>
              </a:rPr>
              <a:t>o</a:t>
            </a:r>
            <a:r>
              <a:rPr sz="2800" spc="-40" dirty="0" smtClean="0">
                <a:latin typeface="Arial"/>
                <a:cs typeface="Arial"/>
              </a:rPr>
              <a:t> </a:t>
            </a:r>
            <a:r>
              <a:rPr sz="2800" spc="40" dirty="0" smtClean="0">
                <a:latin typeface="Arial"/>
                <a:cs typeface="Arial"/>
              </a:rPr>
              <a:t>e</a:t>
            </a:r>
            <a:r>
              <a:rPr sz="2800" spc="0" dirty="0" smtClean="0">
                <a:latin typeface="Arial"/>
                <a:cs typeface="Arial"/>
              </a:rPr>
              <a:t>x</a:t>
            </a:r>
            <a:r>
              <a:rPr sz="2800" spc="40" dirty="0" smtClean="0">
                <a:latin typeface="Arial"/>
                <a:cs typeface="Arial"/>
              </a:rPr>
              <a:t>p</a:t>
            </a:r>
            <a:r>
              <a:rPr sz="2800" spc="-25" dirty="0" smtClean="0">
                <a:latin typeface="Arial"/>
                <a:cs typeface="Arial"/>
              </a:rPr>
              <a:t>l</a:t>
            </a:r>
            <a:r>
              <a:rPr sz="2800" spc="40" dirty="0" smtClean="0">
                <a:latin typeface="Arial"/>
                <a:cs typeface="Arial"/>
              </a:rPr>
              <a:t>o</a:t>
            </a:r>
            <a:r>
              <a:rPr sz="2800" spc="-35" dirty="0" smtClean="0">
                <a:latin typeface="Arial"/>
                <a:cs typeface="Arial"/>
              </a:rPr>
              <a:t>r</a:t>
            </a:r>
            <a:r>
              <a:rPr sz="2800" spc="0" dirty="0" smtClean="0">
                <a:latin typeface="Arial"/>
                <a:cs typeface="Arial"/>
              </a:rPr>
              <a:t>e</a:t>
            </a:r>
            <a:r>
              <a:rPr sz="2800" spc="-40" dirty="0" smtClean="0">
                <a:latin typeface="Arial"/>
                <a:cs typeface="Arial"/>
              </a:rPr>
              <a:t> </a:t>
            </a:r>
            <a:r>
              <a:rPr sz="2800" spc="40" dirty="0" smtClean="0">
                <a:latin typeface="Arial"/>
                <a:cs typeface="Arial"/>
              </a:rPr>
              <a:t>be</a:t>
            </a:r>
            <a:r>
              <a:rPr sz="2800" spc="10" dirty="0" smtClean="0">
                <a:latin typeface="Arial"/>
                <a:cs typeface="Arial"/>
              </a:rPr>
              <a:t>tt</a:t>
            </a:r>
            <a:r>
              <a:rPr sz="2800" spc="40" dirty="0" smtClean="0">
                <a:latin typeface="Arial"/>
                <a:cs typeface="Arial"/>
              </a:rPr>
              <a:t>e</a:t>
            </a:r>
            <a:r>
              <a:rPr sz="2800" spc="0" dirty="0" smtClean="0">
                <a:latin typeface="Arial"/>
                <a:cs typeface="Arial"/>
              </a:rPr>
              <a:t>r</a:t>
            </a:r>
            <a:r>
              <a:rPr sz="2800" spc="-114" dirty="0" smtClean="0">
                <a:latin typeface="Arial"/>
                <a:cs typeface="Arial"/>
              </a:rPr>
              <a:t> </a:t>
            </a:r>
            <a:r>
              <a:rPr sz="2800" spc="-35" dirty="0" smtClean="0">
                <a:latin typeface="Arial"/>
                <a:cs typeface="Arial"/>
              </a:rPr>
              <a:t>(</a:t>
            </a:r>
            <a:r>
              <a:rPr sz="2800" spc="40" dirty="0" smtClean="0">
                <a:latin typeface="Arial"/>
                <a:cs typeface="Arial"/>
              </a:rPr>
              <a:t>an</a:t>
            </a:r>
            <a:r>
              <a:rPr sz="2800" spc="0" dirty="0" smtClean="0">
                <a:latin typeface="Arial"/>
                <a:cs typeface="Arial"/>
              </a:rPr>
              <a:t>d </a:t>
            </a:r>
            <a:r>
              <a:rPr sz="2800" spc="10" dirty="0" smtClean="0">
                <a:latin typeface="Arial"/>
                <a:cs typeface="Arial"/>
              </a:rPr>
              <a:t>f</a:t>
            </a:r>
            <a:r>
              <a:rPr sz="2800" spc="40" dirty="0" smtClean="0">
                <a:latin typeface="Arial"/>
                <a:cs typeface="Arial"/>
              </a:rPr>
              <a:t>e</a:t>
            </a:r>
            <a:r>
              <a:rPr sz="2800" spc="-25" dirty="0" smtClean="0">
                <a:latin typeface="Arial"/>
                <a:cs typeface="Arial"/>
              </a:rPr>
              <a:t>w</a:t>
            </a:r>
            <a:r>
              <a:rPr sz="2800" spc="40" dirty="0" smtClean="0">
                <a:latin typeface="Arial"/>
                <a:cs typeface="Arial"/>
              </a:rPr>
              <a:t>e</a:t>
            </a:r>
            <a:r>
              <a:rPr sz="2800" spc="-35" dirty="0" smtClean="0">
                <a:latin typeface="Arial"/>
                <a:cs typeface="Arial"/>
              </a:rPr>
              <a:t>r</a:t>
            </a:r>
            <a:r>
              <a:rPr sz="2800" spc="0" dirty="0" smtClean="0">
                <a:latin typeface="Arial"/>
                <a:cs typeface="Arial"/>
              </a:rPr>
              <a:t>)</a:t>
            </a:r>
            <a:r>
              <a:rPr sz="2800" spc="-15" dirty="0" smtClean="0">
                <a:latin typeface="Arial"/>
                <a:cs typeface="Arial"/>
              </a:rPr>
              <a:t> </a:t>
            </a:r>
            <a:r>
              <a:rPr sz="2800" spc="-35" dirty="0" smtClean="0">
                <a:latin typeface="Arial"/>
                <a:cs typeface="Arial"/>
              </a:rPr>
              <a:t>m</a:t>
            </a:r>
            <a:r>
              <a:rPr sz="2800" spc="40" dirty="0" smtClean="0">
                <a:latin typeface="Arial"/>
                <a:cs typeface="Arial"/>
              </a:rPr>
              <a:t>o</a:t>
            </a:r>
            <a:r>
              <a:rPr sz="2800" spc="0" dirty="0" smtClean="0">
                <a:latin typeface="Arial"/>
                <a:cs typeface="Arial"/>
              </a:rPr>
              <a:t>v</a:t>
            </a:r>
            <a:r>
              <a:rPr sz="2800" spc="40" dirty="0" smtClean="0">
                <a:latin typeface="Arial"/>
                <a:cs typeface="Arial"/>
              </a:rPr>
              <a:t>e</a:t>
            </a:r>
            <a:r>
              <a:rPr sz="2800" spc="0" dirty="0" smtClean="0">
                <a:latin typeface="Arial"/>
                <a:cs typeface="Arial"/>
              </a:rPr>
              <a:t>s</a:t>
            </a:r>
            <a:endParaRPr sz="2800" dirty="0">
              <a:latin typeface="Arial"/>
              <a:cs typeface="Arial"/>
            </a:endParaRPr>
          </a:p>
          <a:p>
            <a:pPr lvl="1">
              <a:lnSpc>
                <a:spcPts val="500"/>
              </a:lnSpc>
              <a:spcBef>
                <a:spcPts val="40"/>
              </a:spcBef>
              <a:buFont typeface="Wingdings" panose="05000000000000000000" pitchFamily="2" charset="2"/>
              <a:buChar char="Ø"/>
            </a:pPr>
            <a:endParaRPr sz="500" dirty="0"/>
          </a:p>
          <a:p>
            <a:pPr marL="1270000" lvl="2" indent="-342900">
              <a:lnSpc>
                <a:spcPct val="100000"/>
              </a:lnSpc>
              <a:buFont typeface="Wingdings" panose="05000000000000000000" pitchFamily="2" charset="2"/>
              <a:buChar char="Ø"/>
              <a:tabLst>
                <a:tab pos="1155700" algn="l"/>
              </a:tabLst>
            </a:pPr>
            <a:r>
              <a:rPr sz="2400" spc="-35" dirty="0" smtClean="0">
                <a:latin typeface="Arial"/>
                <a:cs typeface="Arial"/>
              </a:rPr>
              <a:t>H</a:t>
            </a:r>
            <a:r>
              <a:rPr sz="2400" spc="-40" dirty="0" smtClean="0">
                <a:latin typeface="Arial"/>
                <a:cs typeface="Arial"/>
              </a:rPr>
              <a:t>o</a:t>
            </a:r>
            <a:r>
              <a:rPr sz="2400" spc="-35" dirty="0" smtClean="0">
                <a:latin typeface="Arial"/>
                <a:cs typeface="Arial"/>
              </a:rPr>
              <a:t>w?</a:t>
            </a:r>
            <a:endParaRPr sz="2400" dirty="0">
              <a:latin typeface="Arial"/>
              <a:cs typeface="Arial"/>
            </a:endParaRPr>
          </a:p>
          <a:p>
            <a:pPr lvl="2">
              <a:lnSpc>
                <a:spcPts val="550"/>
              </a:lnSpc>
              <a:spcBef>
                <a:spcPts val="29"/>
              </a:spcBef>
              <a:buFont typeface="Wingdings" panose="05000000000000000000" pitchFamily="2" charset="2"/>
              <a:buChar char="Ø"/>
            </a:pPr>
            <a:endParaRPr sz="550" dirty="0"/>
          </a:p>
          <a:p>
            <a:pPr marL="927100" marR="12700" lvl="1" indent="-457200">
              <a:lnSpc>
                <a:spcPct val="101200"/>
              </a:lnSpc>
              <a:buFont typeface="Wingdings" panose="05000000000000000000" pitchFamily="2" charset="2"/>
              <a:buChar char="Ø"/>
              <a:tabLst>
                <a:tab pos="762000" algn="l"/>
              </a:tabLst>
            </a:pPr>
            <a:r>
              <a:rPr sz="2800" spc="-25" dirty="0" smtClean="0">
                <a:latin typeface="Arial"/>
                <a:cs typeface="Arial"/>
              </a:rPr>
              <a:t>U</a:t>
            </a:r>
            <a:r>
              <a:rPr sz="2800" spc="0" dirty="0" smtClean="0">
                <a:latin typeface="Arial"/>
                <a:cs typeface="Arial"/>
              </a:rPr>
              <a:t>se</a:t>
            </a:r>
            <a:r>
              <a:rPr sz="2800" spc="60" dirty="0" smtClean="0">
                <a:latin typeface="Arial"/>
                <a:cs typeface="Arial"/>
              </a:rPr>
              <a:t> </a:t>
            </a:r>
            <a:r>
              <a:rPr sz="2800" spc="0" dirty="0" smtClean="0">
                <a:latin typeface="Arial"/>
                <a:cs typeface="Arial"/>
              </a:rPr>
              <a:t>v</a:t>
            </a:r>
            <a:r>
              <a:rPr sz="2800" spc="40" dirty="0" smtClean="0">
                <a:latin typeface="Arial"/>
                <a:cs typeface="Arial"/>
              </a:rPr>
              <a:t>a</a:t>
            </a:r>
            <a:r>
              <a:rPr sz="2800" spc="-25" dirty="0" smtClean="0">
                <a:latin typeface="Arial"/>
                <a:cs typeface="Arial"/>
              </a:rPr>
              <a:t>l</a:t>
            </a:r>
            <a:r>
              <a:rPr sz="2800" spc="40" dirty="0" smtClean="0">
                <a:latin typeface="Arial"/>
                <a:cs typeface="Arial"/>
              </a:rPr>
              <a:t>u</a:t>
            </a:r>
            <a:r>
              <a:rPr sz="2800" spc="0" dirty="0" smtClean="0">
                <a:latin typeface="Arial"/>
                <a:cs typeface="Arial"/>
              </a:rPr>
              <a:t>e</a:t>
            </a:r>
            <a:r>
              <a:rPr sz="2800" spc="-40" dirty="0" smtClean="0">
                <a:latin typeface="Arial"/>
                <a:cs typeface="Arial"/>
              </a:rPr>
              <a:t> </a:t>
            </a:r>
            <a:r>
              <a:rPr sz="2800" spc="40" dirty="0" smtClean="0">
                <a:latin typeface="Arial"/>
                <a:cs typeface="Arial"/>
              </a:rPr>
              <a:t>ne</a:t>
            </a:r>
            <a:r>
              <a:rPr sz="2800" spc="10" dirty="0" smtClean="0">
                <a:latin typeface="Arial"/>
                <a:cs typeface="Arial"/>
              </a:rPr>
              <a:t>t</a:t>
            </a:r>
            <a:r>
              <a:rPr sz="2800" spc="-25" dirty="0" smtClean="0">
                <a:latin typeface="Arial"/>
                <a:cs typeface="Arial"/>
              </a:rPr>
              <a:t>w</a:t>
            </a:r>
            <a:r>
              <a:rPr sz="2800" spc="40" dirty="0" smtClean="0">
                <a:latin typeface="Arial"/>
                <a:cs typeface="Arial"/>
              </a:rPr>
              <a:t>o</a:t>
            </a:r>
            <a:r>
              <a:rPr sz="2800" spc="-35" dirty="0" smtClean="0">
                <a:latin typeface="Arial"/>
                <a:cs typeface="Arial"/>
              </a:rPr>
              <a:t>r</a:t>
            </a:r>
            <a:r>
              <a:rPr sz="2800" spc="0" dirty="0" smtClean="0">
                <a:latin typeface="Arial"/>
                <a:cs typeface="Arial"/>
              </a:rPr>
              <a:t>k</a:t>
            </a:r>
            <a:r>
              <a:rPr sz="2800" spc="-80" dirty="0" smtClean="0">
                <a:latin typeface="Arial"/>
                <a:cs typeface="Arial"/>
              </a:rPr>
              <a:t> </a:t>
            </a:r>
            <a:r>
              <a:rPr sz="2800" spc="10" dirty="0" smtClean="0">
                <a:latin typeface="Arial"/>
                <a:cs typeface="Arial"/>
              </a:rPr>
              <a:t>t</a:t>
            </a:r>
            <a:r>
              <a:rPr sz="2800" spc="0" dirty="0" smtClean="0">
                <a:latin typeface="Arial"/>
                <a:cs typeface="Arial"/>
              </a:rPr>
              <a:t>o</a:t>
            </a:r>
            <a:r>
              <a:rPr sz="2800" spc="-40" dirty="0" smtClean="0">
                <a:latin typeface="Arial"/>
                <a:cs typeface="Arial"/>
              </a:rPr>
              <a:t> </a:t>
            </a:r>
            <a:r>
              <a:rPr sz="2800" spc="40" dirty="0" smtClean="0">
                <a:latin typeface="Arial"/>
                <a:cs typeface="Arial"/>
              </a:rPr>
              <a:t>e</a:t>
            </a:r>
            <a:r>
              <a:rPr sz="2800" spc="-15" dirty="0" smtClean="0">
                <a:latin typeface="Arial"/>
                <a:cs typeface="Arial"/>
              </a:rPr>
              <a:t>s</a:t>
            </a:r>
            <a:r>
              <a:rPr sz="2800" spc="10" dirty="0" smtClean="0">
                <a:latin typeface="Arial"/>
                <a:cs typeface="Arial"/>
              </a:rPr>
              <a:t>t</a:t>
            </a:r>
            <a:r>
              <a:rPr sz="2800" spc="-25" dirty="0" smtClean="0">
                <a:latin typeface="Arial"/>
                <a:cs typeface="Arial"/>
              </a:rPr>
              <a:t>i</a:t>
            </a:r>
            <a:r>
              <a:rPr sz="2800" spc="-35" dirty="0" smtClean="0">
                <a:latin typeface="Arial"/>
                <a:cs typeface="Arial"/>
              </a:rPr>
              <a:t>m</a:t>
            </a:r>
            <a:r>
              <a:rPr sz="2800" spc="40" dirty="0" smtClean="0">
                <a:latin typeface="Arial"/>
                <a:cs typeface="Arial"/>
              </a:rPr>
              <a:t>a</a:t>
            </a:r>
            <a:r>
              <a:rPr sz="2800" spc="10" dirty="0" smtClean="0">
                <a:latin typeface="Arial"/>
                <a:cs typeface="Arial"/>
              </a:rPr>
              <a:t>t</a:t>
            </a:r>
            <a:r>
              <a:rPr sz="2800" spc="0" dirty="0" smtClean="0">
                <a:latin typeface="Arial"/>
                <a:cs typeface="Arial"/>
              </a:rPr>
              <a:t>e</a:t>
            </a:r>
            <a:r>
              <a:rPr sz="2800" spc="-140" dirty="0" smtClean="0">
                <a:latin typeface="Arial"/>
                <a:cs typeface="Arial"/>
              </a:rPr>
              <a:t> </a:t>
            </a:r>
            <a:r>
              <a:rPr sz="2800" spc="-25" dirty="0" smtClean="0">
                <a:latin typeface="Arial"/>
                <a:cs typeface="Arial"/>
              </a:rPr>
              <a:t>l</a:t>
            </a:r>
            <a:r>
              <a:rPr sz="2800" spc="40" dirty="0" smtClean="0">
                <a:latin typeface="Arial"/>
                <a:cs typeface="Arial"/>
              </a:rPr>
              <a:t>o</a:t>
            </a:r>
            <a:r>
              <a:rPr sz="2800" spc="-25" dirty="0" smtClean="0">
                <a:latin typeface="Arial"/>
                <a:cs typeface="Arial"/>
              </a:rPr>
              <a:t>w</a:t>
            </a:r>
            <a:r>
              <a:rPr sz="2800" spc="40" dirty="0" smtClean="0">
                <a:latin typeface="Arial"/>
                <a:cs typeface="Arial"/>
              </a:rPr>
              <a:t>e</a:t>
            </a:r>
            <a:r>
              <a:rPr sz="2800" spc="0" dirty="0" smtClean="0">
                <a:latin typeface="Arial"/>
                <a:cs typeface="Arial"/>
              </a:rPr>
              <a:t>r</a:t>
            </a:r>
            <a:r>
              <a:rPr sz="2800" spc="-15" dirty="0" smtClean="0">
                <a:latin typeface="Arial"/>
                <a:cs typeface="Arial"/>
              </a:rPr>
              <a:t> </a:t>
            </a:r>
            <a:r>
              <a:rPr sz="2800" spc="40" dirty="0" smtClean="0">
                <a:latin typeface="Arial"/>
                <a:cs typeface="Arial"/>
              </a:rPr>
              <a:t>b</a:t>
            </a:r>
            <a:r>
              <a:rPr sz="2800" spc="-35" dirty="0" smtClean="0">
                <a:latin typeface="Arial"/>
                <a:cs typeface="Arial"/>
              </a:rPr>
              <a:t>r</a:t>
            </a:r>
            <a:r>
              <a:rPr sz="2800" spc="40" dirty="0" smtClean="0">
                <a:latin typeface="Arial"/>
                <a:cs typeface="Arial"/>
              </a:rPr>
              <a:t>an</a:t>
            </a:r>
            <a:r>
              <a:rPr sz="2800" spc="0" dirty="0" smtClean="0">
                <a:latin typeface="Arial"/>
                <a:cs typeface="Arial"/>
              </a:rPr>
              <a:t>c</a:t>
            </a:r>
            <a:r>
              <a:rPr sz="2800" spc="40" dirty="0" smtClean="0">
                <a:latin typeface="Arial"/>
                <a:cs typeface="Arial"/>
              </a:rPr>
              <a:t>he</a:t>
            </a:r>
            <a:r>
              <a:rPr sz="2800" spc="0" dirty="0" smtClean="0">
                <a:latin typeface="Arial"/>
                <a:cs typeface="Arial"/>
              </a:rPr>
              <a:t>s </a:t>
            </a:r>
            <a:r>
              <a:rPr sz="2800" spc="20" dirty="0" smtClean="0">
                <a:latin typeface="Arial"/>
                <a:cs typeface="Arial"/>
              </a:rPr>
              <a:t>o</a:t>
            </a:r>
            <a:r>
              <a:rPr sz="2800" spc="-10" dirty="0" smtClean="0">
                <a:latin typeface="Arial"/>
                <a:cs typeface="Arial"/>
              </a:rPr>
              <a:t>f</a:t>
            </a:r>
            <a:r>
              <a:rPr sz="2800" spc="-60" dirty="0" smtClean="0">
                <a:latin typeface="Arial"/>
                <a:cs typeface="Arial"/>
              </a:rPr>
              <a:t> </a:t>
            </a:r>
            <a:r>
              <a:rPr sz="2800" spc="10" dirty="0" smtClean="0">
                <a:latin typeface="Arial"/>
                <a:cs typeface="Arial"/>
              </a:rPr>
              <a:t>t</a:t>
            </a:r>
            <a:r>
              <a:rPr sz="2800" spc="-35" dirty="0" smtClean="0">
                <a:latin typeface="Arial"/>
                <a:cs typeface="Arial"/>
              </a:rPr>
              <a:t>r</a:t>
            </a:r>
            <a:r>
              <a:rPr sz="2800" spc="40" dirty="0" smtClean="0">
                <a:latin typeface="Arial"/>
                <a:cs typeface="Arial"/>
              </a:rPr>
              <a:t>e</a:t>
            </a:r>
            <a:r>
              <a:rPr sz="2800" spc="0" dirty="0" smtClean="0">
                <a:latin typeface="Arial"/>
                <a:cs typeface="Arial"/>
              </a:rPr>
              <a:t>e</a:t>
            </a:r>
            <a:r>
              <a:rPr sz="2800" spc="-40" dirty="0" smtClean="0">
                <a:latin typeface="Arial"/>
                <a:cs typeface="Arial"/>
              </a:rPr>
              <a:t> </a:t>
            </a:r>
            <a:r>
              <a:rPr sz="2800" spc="-35" dirty="0" smtClean="0">
                <a:latin typeface="Arial"/>
                <a:cs typeface="Arial"/>
              </a:rPr>
              <a:t>(r</a:t>
            </a:r>
            <a:r>
              <a:rPr sz="2800" spc="40" dirty="0" smtClean="0">
                <a:latin typeface="Arial"/>
                <a:cs typeface="Arial"/>
              </a:rPr>
              <a:t>a</a:t>
            </a:r>
            <a:r>
              <a:rPr sz="2800" spc="10" dirty="0" smtClean="0">
                <a:latin typeface="Arial"/>
                <a:cs typeface="Arial"/>
              </a:rPr>
              <a:t>t</a:t>
            </a:r>
            <a:r>
              <a:rPr sz="2800" spc="40" dirty="0" smtClean="0">
                <a:latin typeface="Arial"/>
                <a:cs typeface="Arial"/>
              </a:rPr>
              <a:t>he</a:t>
            </a:r>
            <a:r>
              <a:rPr sz="2800" spc="0" dirty="0" smtClean="0">
                <a:latin typeface="Arial"/>
                <a:cs typeface="Arial"/>
              </a:rPr>
              <a:t>r</a:t>
            </a:r>
            <a:r>
              <a:rPr sz="2800" spc="-15" dirty="0" smtClean="0">
                <a:latin typeface="Arial"/>
                <a:cs typeface="Arial"/>
              </a:rPr>
              <a:t> </a:t>
            </a:r>
            <a:r>
              <a:rPr sz="2800" spc="10" dirty="0" smtClean="0">
                <a:latin typeface="Arial"/>
                <a:cs typeface="Arial"/>
              </a:rPr>
              <a:t>t</a:t>
            </a:r>
            <a:r>
              <a:rPr sz="2800" spc="40" dirty="0" smtClean="0">
                <a:latin typeface="Arial"/>
                <a:cs typeface="Arial"/>
              </a:rPr>
              <a:t>ha</a:t>
            </a:r>
            <a:r>
              <a:rPr sz="2800" spc="0" dirty="0" smtClean="0">
                <a:latin typeface="Arial"/>
                <a:cs typeface="Arial"/>
              </a:rPr>
              <a:t>n</a:t>
            </a:r>
            <a:r>
              <a:rPr sz="2800" spc="-140" dirty="0" smtClean="0">
                <a:latin typeface="Arial"/>
                <a:cs typeface="Arial"/>
              </a:rPr>
              <a:t> </a:t>
            </a:r>
            <a:r>
              <a:rPr sz="2800" spc="0" dirty="0" smtClean="0">
                <a:latin typeface="Arial"/>
                <a:cs typeface="Arial"/>
              </a:rPr>
              <a:t>s</a:t>
            </a:r>
            <a:r>
              <a:rPr sz="2800" spc="-25" dirty="0" smtClean="0">
                <a:latin typeface="Arial"/>
                <a:cs typeface="Arial"/>
              </a:rPr>
              <a:t>i</a:t>
            </a:r>
            <a:r>
              <a:rPr sz="2800" spc="-35" dirty="0" smtClean="0">
                <a:latin typeface="Arial"/>
                <a:cs typeface="Arial"/>
              </a:rPr>
              <a:t>m</a:t>
            </a:r>
            <a:r>
              <a:rPr sz="2800" spc="40" dirty="0" smtClean="0">
                <a:latin typeface="Arial"/>
                <a:cs typeface="Arial"/>
              </a:rPr>
              <a:t>u</a:t>
            </a:r>
            <a:r>
              <a:rPr sz="2800" spc="-25" dirty="0" smtClean="0">
                <a:latin typeface="Arial"/>
                <a:cs typeface="Arial"/>
              </a:rPr>
              <a:t>l</a:t>
            </a:r>
            <a:r>
              <a:rPr sz="2800" spc="40" dirty="0" smtClean="0">
                <a:latin typeface="Arial"/>
                <a:cs typeface="Arial"/>
              </a:rPr>
              <a:t>a</a:t>
            </a:r>
            <a:r>
              <a:rPr sz="2800" spc="10" dirty="0" smtClean="0">
                <a:latin typeface="Arial"/>
                <a:cs typeface="Arial"/>
              </a:rPr>
              <a:t>t</a:t>
            </a:r>
            <a:r>
              <a:rPr sz="2800" spc="-25" dirty="0" smtClean="0">
                <a:latin typeface="Arial"/>
                <a:cs typeface="Arial"/>
              </a:rPr>
              <a:t>i</a:t>
            </a:r>
            <a:r>
              <a:rPr sz="2800" spc="40" dirty="0" smtClean="0">
                <a:latin typeface="Arial"/>
                <a:cs typeface="Arial"/>
              </a:rPr>
              <a:t>n</a:t>
            </a:r>
            <a:r>
              <a:rPr sz="2800" spc="0" dirty="0" smtClean="0">
                <a:latin typeface="Arial"/>
                <a:cs typeface="Arial"/>
              </a:rPr>
              <a:t>g</a:t>
            </a:r>
            <a:r>
              <a:rPr sz="2800" spc="-40" dirty="0" smtClean="0">
                <a:latin typeface="Arial"/>
                <a:cs typeface="Arial"/>
              </a:rPr>
              <a:t> </a:t>
            </a:r>
            <a:r>
              <a:rPr sz="2800" spc="10" dirty="0" smtClean="0">
                <a:latin typeface="Arial"/>
                <a:cs typeface="Arial"/>
              </a:rPr>
              <a:t>t</a:t>
            </a:r>
            <a:r>
              <a:rPr sz="2800" spc="0" dirty="0" smtClean="0">
                <a:latin typeface="Arial"/>
                <a:cs typeface="Arial"/>
              </a:rPr>
              <a:t>o</a:t>
            </a:r>
            <a:r>
              <a:rPr sz="2800" spc="-40" dirty="0" smtClean="0">
                <a:latin typeface="Arial"/>
                <a:cs typeface="Arial"/>
              </a:rPr>
              <a:t> </a:t>
            </a:r>
            <a:r>
              <a:rPr sz="2800" spc="10" dirty="0" smtClean="0">
                <a:latin typeface="Arial"/>
                <a:cs typeface="Arial"/>
              </a:rPr>
              <a:t>t</a:t>
            </a:r>
            <a:r>
              <a:rPr sz="2800" spc="40" dirty="0" smtClean="0">
                <a:latin typeface="Arial"/>
                <a:cs typeface="Arial"/>
              </a:rPr>
              <a:t>h</a:t>
            </a:r>
            <a:r>
              <a:rPr sz="2800" spc="0" dirty="0" smtClean="0">
                <a:latin typeface="Arial"/>
                <a:cs typeface="Arial"/>
              </a:rPr>
              <a:t>e</a:t>
            </a:r>
            <a:r>
              <a:rPr sz="2800" spc="-40" dirty="0" smtClean="0">
                <a:latin typeface="Arial"/>
                <a:cs typeface="Arial"/>
              </a:rPr>
              <a:t> </a:t>
            </a:r>
            <a:r>
              <a:rPr sz="2800" spc="40" dirty="0" smtClean="0">
                <a:latin typeface="Arial"/>
                <a:cs typeface="Arial"/>
              </a:rPr>
              <a:t>end</a:t>
            </a:r>
            <a:r>
              <a:rPr sz="2800" spc="0" dirty="0" smtClean="0">
                <a:latin typeface="Arial"/>
                <a:cs typeface="Arial"/>
              </a:rPr>
              <a:t>)</a:t>
            </a:r>
            <a:endParaRPr sz="2800" dirty="0">
              <a:latin typeface="Arial"/>
              <a:cs typeface="Arial"/>
            </a:endParaRPr>
          </a:p>
          <a:p>
            <a:pPr lvl="1">
              <a:lnSpc>
                <a:spcPts val="500"/>
              </a:lnSpc>
              <a:spcBef>
                <a:spcPts val="40"/>
              </a:spcBef>
              <a:buFont typeface="Wingdings" panose="05000000000000000000" pitchFamily="2" charset="2"/>
              <a:buChar char="Ø"/>
            </a:pPr>
            <a:endParaRPr sz="500" dirty="0"/>
          </a:p>
          <a:p>
            <a:pPr marL="1270000" lvl="2" indent="-342900">
              <a:lnSpc>
                <a:spcPct val="100000"/>
              </a:lnSpc>
              <a:buFont typeface="Wingdings" panose="05000000000000000000" pitchFamily="2" charset="2"/>
              <a:buChar char="Ø"/>
              <a:tabLst>
                <a:tab pos="1155700" algn="l"/>
              </a:tabLst>
            </a:pPr>
            <a:r>
              <a:rPr sz="2400" spc="-35" dirty="0" smtClean="0">
                <a:latin typeface="Arial"/>
                <a:cs typeface="Arial"/>
              </a:rPr>
              <a:t>H</a:t>
            </a:r>
            <a:r>
              <a:rPr sz="2400" spc="-40" dirty="0" smtClean="0">
                <a:latin typeface="Arial"/>
                <a:cs typeface="Arial"/>
              </a:rPr>
              <a:t>o</a:t>
            </a:r>
            <a:r>
              <a:rPr sz="2400" spc="-35" dirty="0" smtClean="0">
                <a:latin typeface="Arial"/>
                <a:cs typeface="Arial"/>
              </a:rPr>
              <a:t>w?</a:t>
            </a:r>
            <a:endParaRPr sz="2400" dirty="0">
              <a:latin typeface="Arial"/>
              <a:cs typeface="Arial"/>
            </a:endParaRPr>
          </a:p>
        </p:txBody>
      </p:sp>
      <p:sp>
        <p:nvSpPr>
          <p:cNvPr id="4" name="object 4"/>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r>
              <a:rPr sz="1200" dirty="0" smtClean="0">
                <a:solidFill>
                  <a:srgbClr val="898989"/>
                </a:solidFill>
                <a:latin typeface="Arial"/>
                <a:cs typeface="Arial"/>
              </a:rPr>
              <a:t>3</a:t>
            </a:r>
            <a:r>
              <a:rPr sz="1200" spc="30" dirty="0" smtClean="0">
                <a:solidFill>
                  <a:srgbClr val="898989"/>
                </a:solidFill>
                <a:latin typeface="Arial"/>
                <a:cs typeface="Arial"/>
              </a:rPr>
              <a:t>9</a:t>
            </a:r>
            <a:endParaRPr sz="1200">
              <a:latin typeface="Arial"/>
              <a:cs typeface="Arial"/>
            </a:endParaRPr>
          </a:p>
        </p:txBody>
      </p:sp>
      <p:sp>
        <p:nvSpPr>
          <p:cNvPr id="5" name="矩形 4"/>
          <p:cNvSpPr/>
          <p:nvPr/>
        </p:nvSpPr>
        <p:spPr>
          <a:xfrm>
            <a:off x="381000" y="5937639"/>
            <a:ext cx="8073384" cy="646331"/>
          </a:xfrm>
          <a:prstGeom prst="rect">
            <a:avLst/>
          </a:prstGeom>
        </p:spPr>
        <p:txBody>
          <a:bodyPr wrap="square">
            <a:spAutoFit/>
          </a:bodyPr>
          <a:lstStyle/>
          <a:p>
            <a:r>
              <a:rPr lang="en-US" altLang="zh-CN" b="1" spc="-15" dirty="0" smtClean="0">
                <a:solidFill>
                  <a:srgbClr val="FF0000"/>
                </a:solidFill>
                <a:latin typeface="Arial"/>
                <a:cs typeface="Arial"/>
              </a:rPr>
              <a:t>They did not release the source code, less details about the method. But we can briefly understand the idea.</a:t>
            </a:r>
            <a:endParaRPr lang="zh-CN" altLang="en-US" b="1" dirty="0"/>
          </a:p>
        </p:txBody>
      </p:sp>
      <p:pic>
        <p:nvPicPr>
          <p:cNvPr id="6"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62800" y="19812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04"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60475" y="400367"/>
            <a:ext cx="6630034" cy="677545"/>
          </a:xfrm>
          <a:prstGeom prst="rect">
            <a:avLst/>
          </a:prstGeom>
        </p:spPr>
        <p:txBody>
          <a:bodyPr vert="horz" wrap="square" lIns="0" tIns="0" rIns="0" bIns="0" rtlCol="0">
            <a:noAutofit/>
          </a:bodyPr>
          <a:lstStyle/>
          <a:p>
            <a:pPr marL="12700">
              <a:lnSpc>
                <a:spcPct val="100000"/>
              </a:lnSpc>
            </a:pPr>
            <a:r>
              <a:rPr sz="4400" spc="-65" dirty="0" smtClean="0">
                <a:latin typeface="Arial"/>
                <a:cs typeface="Arial"/>
              </a:rPr>
              <a:t>P</a:t>
            </a:r>
            <a:r>
              <a:rPr sz="4400" spc="-50" dirty="0" smtClean="0">
                <a:latin typeface="Arial"/>
                <a:cs typeface="Arial"/>
              </a:rPr>
              <a:t>o</a:t>
            </a:r>
            <a:r>
              <a:rPr sz="4400" spc="20" dirty="0" smtClean="0">
                <a:latin typeface="Arial"/>
                <a:cs typeface="Arial"/>
              </a:rPr>
              <a:t>li</a:t>
            </a:r>
            <a:r>
              <a:rPr sz="4400" spc="0" dirty="0" smtClean="0">
                <a:latin typeface="Arial"/>
                <a:cs typeface="Arial"/>
              </a:rPr>
              <a:t>cy</a:t>
            </a:r>
            <a:r>
              <a:rPr sz="4400" spc="75" dirty="0" smtClean="0">
                <a:latin typeface="Arial"/>
                <a:cs typeface="Arial"/>
              </a:rPr>
              <a:t> </a:t>
            </a:r>
            <a:r>
              <a:rPr sz="4400" spc="-50" dirty="0" smtClean="0">
                <a:latin typeface="Arial"/>
                <a:cs typeface="Arial"/>
              </a:rPr>
              <a:t>an</a:t>
            </a:r>
            <a:r>
              <a:rPr sz="4400" spc="0" dirty="0" smtClean="0">
                <a:latin typeface="Arial"/>
                <a:cs typeface="Arial"/>
              </a:rPr>
              <a:t>d</a:t>
            </a:r>
            <a:r>
              <a:rPr sz="4400" spc="30" dirty="0" smtClean="0">
                <a:latin typeface="Arial"/>
                <a:cs typeface="Arial"/>
              </a:rPr>
              <a:t> </a:t>
            </a:r>
            <a:r>
              <a:rPr sz="4400" spc="-365" dirty="0" smtClean="0">
                <a:latin typeface="Arial"/>
                <a:cs typeface="Arial"/>
              </a:rPr>
              <a:t>V</a:t>
            </a:r>
            <a:r>
              <a:rPr sz="4400" spc="-50" dirty="0" smtClean="0">
                <a:latin typeface="Arial"/>
                <a:cs typeface="Arial"/>
              </a:rPr>
              <a:t>a</a:t>
            </a:r>
            <a:r>
              <a:rPr sz="4400" spc="20" dirty="0" smtClean="0">
                <a:latin typeface="Arial"/>
                <a:cs typeface="Arial"/>
              </a:rPr>
              <a:t>l</a:t>
            </a:r>
            <a:r>
              <a:rPr sz="4400" spc="-50" dirty="0" smtClean="0">
                <a:latin typeface="Arial"/>
                <a:cs typeface="Arial"/>
              </a:rPr>
              <a:t>u</a:t>
            </a:r>
            <a:r>
              <a:rPr sz="4400" spc="0" dirty="0" smtClean="0">
                <a:latin typeface="Arial"/>
                <a:cs typeface="Arial"/>
              </a:rPr>
              <a:t>e</a:t>
            </a:r>
            <a:r>
              <a:rPr sz="4400" spc="130" dirty="0" smtClean="0">
                <a:latin typeface="Arial"/>
                <a:cs typeface="Arial"/>
              </a:rPr>
              <a:t> </a:t>
            </a:r>
            <a:r>
              <a:rPr sz="4400" spc="20" dirty="0" smtClean="0">
                <a:latin typeface="Arial"/>
                <a:cs typeface="Arial"/>
              </a:rPr>
              <a:t>N</a:t>
            </a:r>
            <a:r>
              <a:rPr sz="4400" spc="-50" dirty="0" smtClean="0">
                <a:latin typeface="Arial"/>
                <a:cs typeface="Arial"/>
              </a:rPr>
              <a:t>e</a:t>
            </a:r>
            <a:r>
              <a:rPr sz="4400" spc="-40" dirty="0" smtClean="0">
                <a:latin typeface="Arial"/>
                <a:cs typeface="Arial"/>
              </a:rPr>
              <a:t>t</a:t>
            </a:r>
            <a:r>
              <a:rPr sz="4400" spc="20" dirty="0" smtClean="0">
                <a:latin typeface="Arial"/>
                <a:cs typeface="Arial"/>
              </a:rPr>
              <a:t>w</a:t>
            </a:r>
            <a:r>
              <a:rPr sz="4400" spc="-50" dirty="0" smtClean="0">
                <a:latin typeface="Arial"/>
                <a:cs typeface="Arial"/>
              </a:rPr>
              <a:t>o</a:t>
            </a:r>
            <a:r>
              <a:rPr sz="4400" spc="30" dirty="0" smtClean="0">
                <a:latin typeface="Arial"/>
                <a:cs typeface="Arial"/>
              </a:rPr>
              <a:t>r</a:t>
            </a:r>
            <a:r>
              <a:rPr sz="4400" spc="0" dirty="0" smtClean="0">
                <a:latin typeface="Arial"/>
                <a:cs typeface="Arial"/>
              </a:rPr>
              <a:t>ks</a:t>
            </a:r>
            <a:endParaRPr sz="4400">
              <a:latin typeface="Arial"/>
              <a:cs typeface="Arial"/>
            </a:endParaRPr>
          </a:p>
        </p:txBody>
      </p:sp>
      <p:sp>
        <p:nvSpPr>
          <p:cNvPr id="3" name="object 3"/>
          <p:cNvSpPr txBox="1"/>
          <p:nvPr/>
        </p:nvSpPr>
        <p:spPr>
          <a:xfrm>
            <a:off x="535940" y="1633220"/>
            <a:ext cx="8760460" cy="496570"/>
          </a:xfrm>
          <a:prstGeom prst="rect">
            <a:avLst/>
          </a:prstGeom>
        </p:spPr>
        <p:txBody>
          <a:bodyPr vert="horz" wrap="square" lIns="0" tIns="0" rIns="0" bIns="0" rtlCol="0">
            <a:noAutofit/>
          </a:bodyPr>
          <a:lstStyle/>
          <a:p>
            <a:pPr marL="469900" indent="-457200">
              <a:lnSpc>
                <a:spcPct val="100000"/>
              </a:lnSpc>
              <a:buFont typeface="Wingdings" panose="05000000000000000000" pitchFamily="2" charset="2"/>
              <a:buChar char="Ø"/>
              <a:tabLst>
                <a:tab pos="354965" algn="l"/>
              </a:tabLst>
            </a:pPr>
            <a:r>
              <a:rPr sz="3200" spc="-15" dirty="0" smtClean="0">
                <a:solidFill>
                  <a:srgbClr val="FF0000"/>
                </a:solidFill>
                <a:latin typeface="Arial"/>
                <a:cs typeface="Arial"/>
              </a:rPr>
              <a:t>R</a:t>
            </a:r>
            <a:r>
              <a:rPr sz="3200" spc="20" dirty="0" smtClean="0">
                <a:solidFill>
                  <a:srgbClr val="FF0000"/>
                </a:solidFill>
                <a:latin typeface="Arial"/>
                <a:cs typeface="Arial"/>
              </a:rPr>
              <a:t>edu</a:t>
            </a:r>
            <a:r>
              <a:rPr sz="3200" spc="0" dirty="0" smtClean="0">
                <a:solidFill>
                  <a:srgbClr val="FF0000"/>
                </a:solidFill>
                <a:latin typeface="Arial"/>
                <a:cs typeface="Arial"/>
              </a:rPr>
              <a:t>c</a:t>
            </a:r>
            <a:r>
              <a:rPr sz="3200" spc="-15" dirty="0" smtClean="0">
                <a:solidFill>
                  <a:srgbClr val="FF0000"/>
                </a:solidFill>
                <a:latin typeface="Arial"/>
                <a:cs typeface="Arial"/>
              </a:rPr>
              <a:t>i</a:t>
            </a:r>
            <a:r>
              <a:rPr sz="3200" spc="20" dirty="0" smtClean="0">
                <a:solidFill>
                  <a:srgbClr val="FF0000"/>
                </a:solidFill>
                <a:latin typeface="Arial"/>
                <a:cs typeface="Arial"/>
              </a:rPr>
              <a:t>n</a:t>
            </a:r>
            <a:r>
              <a:rPr sz="3200" spc="0" dirty="0" smtClean="0">
                <a:solidFill>
                  <a:srgbClr val="FF0000"/>
                </a:solidFill>
                <a:latin typeface="Arial"/>
                <a:cs typeface="Arial"/>
              </a:rPr>
              <a:t>g</a:t>
            </a:r>
            <a:r>
              <a:rPr sz="3200" spc="-70" dirty="0" smtClean="0">
                <a:solidFill>
                  <a:srgbClr val="FF0000"/>
                </a:solidFill>
                <a:latin typeface="Arial"/>
                <a:cs typeface="Arial"/>
              </a:rPr>
              <a:t> </a:t>
            </a:r>
            <a:r>
              <a:rPr sz="3200" spc="20" dirty="0" smtClean="0">
                <a:solidFill>
                  <a:srgbClr val="FF0000"/>
                </a:solidFill>
                <a:latin typeface="Arial"/>
                <a:cs typeface="Arial"/>
              </a:rPr>
              <a:t>b</a:t>
            </a:r>
            <a:r>
              <a:rPr sz="3200" spc="30" dirty="0" smtClean="0">
                <a:solidFill>
                  <a:srgbClr val="FF0000"/>
                </a:solidFill>
                <a:latin typeface="Arial"/>
                <a:cs typeface="Arial"/>
              </a:rPr>
              <a:t>r</a:t>
            </a:r>
            <a:r>
              <a:rPr sz="3200" spc="20" dirty="0" smtClean="0">
                <a:solidFill>
                  <a:srgbClr val="FF0000"/>
                </a:solidFill>
                <a:latin typeface="Arial"/>
                <a:cs typeface="Arial"/>
              </a:rPr>
              <a:t>an</a:t>
            </a:r>
            <a:r>
              <a:rPr sz="3200" spc="0" dirty="0" smtClean="0">
                <a:solidFill>
                  <a:srgbClr val="FF0000"/>
                </a:solidFill>
                <a:latin typeface="Arial"/>
                <a:cs typeface="Arial"/>
              </a:rPr>
              <a:t>c</a:t>
            </a:r>
            <a:r>
              <a:rPr sz="3200" spc="20" dirty="0" smtClean="0">
                <a:solidFill>
                  <a:srgbClr val="FF0000"/>
                </a:solidFill>
                <a:latin typeface="Arial"/>
                <a:cs typeface="Arial"/>
              </a:rPr>
              <a:t>h</a:t>
            </a:r>
            <a:r>
              <a:rPr sz="3200" spc="-15" dirty="0" smtClean="0">
                <a:solidFill>
                  <a:srgbClr val="FF0000"/>
                </a:solidFill>
                <a:latin typeface="Arial"/>
                <a:cs typeface="Arial"/>
              </a:rPr>
              <a:t>i</a:t>
            </a:r>
            <a:r>
              <a:rPr sz="3200" spc="20" dirty="0" smtClean="0">
                <a:solidFill>
                  <a:srgbClr val="FF0000"/>
                </a:solidFill>
                <a:latin typeface="Arial"/>
                <a:cs typeface="Arial"/>
              </a:rPr>
              <a:t>n</a:t>
            </a:r>
            <a:r>
              <a:rPr sz="3200" spc="0" dirty="0" smtClean="0">
                <a:solidFill>
                  <a:srgbClr val="FF0000"/>
                </a:solidFill>
                <a:latin typeface="Arial"/>
                <a:cs typeface="Arial"/>
              </a:rPr>
              <a:t>g</a:t>
            </a:r>
            <a:r>
              <a:rPr sz="3200" spc="-170" dirty="0" smtClean="0">
                <a:solidFill>
                  <a:srgbClr val="FF0000"/>
                </a:solidFill>
                <a:latin typeface="Arial"/>
                <a:cs typeface="Arial"/>
              </a:rPr>
              <a:t> </a:t>
            </a:r>
            <a:r>
              <a:rPr sz="3200" spc="0" dirty="0" smtClean="0">
                <a:solidFill>
                  <a:srgbClr val="FF0000"/>
                </a:solidFill>
                <a:latin typeface="Arial"/>
                <a:cs typeface="Arial"/>
              </a:rPr>
              <a:t>f</a:t>
            </a:r>
            <a:r>
              <a:rPr sz="3200" spc="20" dirty="0" smtClean="0">
                <a:solidFill>
                  <a:srgbClr val="FF0000"/>
                </a:solidFill>
                <a:latin typeface="Arial"/>
                <a:cs typeface="Arial"/>
              </a:rPr>
              <a:t>a</a:t>
            </a:r>
            <a:r>
              <a:rPr sz="3200" spc="-20" dirty="0" smtClean="0">
                <a:solidFill>
                  <a:srgbClr val="FF0000"/>
                </a:solidFill>
                <a:latin typeface="Arial"/>
                <a:cs typeface="Arial"/>
              </a:rPr>
              <a:t>c</a:t>
            </a:r>
            <a:r>
              <a:rPr sz="3200" spc="0" dirty="0" smtClean="0">
                <a:solidFill>
                  <a:srgbClr val="FF0000"/>
                </a:solidFill>
                <a:latin typeface="Arial"/>
                <a:cs typeface="Arial"/>
              </a:rPr>
              <a:t>t</a:t>
            </a:r>
            <a:r>
              <a:rPr sz="3200" spc="20" dirty="0" smtClean="0">
                <a:solidFill>
                  <a:srgbClr val="FF0000"/>
                </a:solidFill>
                <a:latin typeface="Arial"/>
                <a:cs typeface="Arial"/>
              </a:rPr>
              <a:t>o</a:t>
            </a:r>
            <a:r>
              <a:rPr sz="3200" spc="30" dirty="0" smtClean="0">
                <a:solidFill>
                  <a:srgbClr val="FF0000"/>
                </a:solidFill>
                <a:latin typeface="Arial"/>
                <a:cs typeface="Arial"/>
              </a:rPr>
              <a:t>r</a:t>
            </a:r>
            <a:r>
              <a:rPr sz="3200" spc="-10" dirty="0" smtClean="0">
                <a:latin typeface="Arial"/>
                <a:cs typeface="Arial"/>
              </a:rPr>
              <a:t>:</a:t>
            </a:r>
            <a:r>
              <a:rPr sz="3200" spc="-80" dirty="0" smtClean="0">
                <a:latin typeface="Arial"/>
                <a:cs typeface="Arial"/>
              </a:rPr>
              <a:t> </a:t>
            </a:r>
            <a:r>
              <a:rPr sz="3200" spc="-60" dirty="0" smtClean="0">
                <a:latin typeface="Arial"/>
                <a:cs typeface="Arial"/>
              </a:rPr>
              <a:t>P</a:t>
            </a:r>
            <a:r>
              <a:rPr sz="3200" spc="20" dirty="0" smtClean="0">
                <a:latin typeface="Arial"/>
                <a:cs typeface="Arial"/>
              </a:rPr>
              <a:t>o</a:t>
            </a:r>
            <a:r>
              <a:rPr sz="3200" spc="-15" dirty="0" smtClean="0">
                <a:latin typeface="Arial"/>
                <a:cs typeface="Arial"/>
              </a:rPr>
              <a:t>li</a:t>
            </a:r>
            <a:r>
              <a:rPr sz="3200" spc="0" dirty="0" smtClean="0">
                <a:latin typeface="Arial"/>
                <a:cs typeface="Arial"/>
              </a:rPr>
              <a:t>cy</a:t>
            </a:r>
            <a:r>
              <a:rPr sz="3200" spc="10" dirty="0" smtClean="0">
                <a:latin typeface="Arial"/>
                <a:cs typeface="Arial"/>
              </a:rPr>
              <a:t> </a:t>
            </a:r>
            <a:r>
              <a:rPr sz="3200" spc="-15" dirty="0" smtClean="0">
                <a:latin typeface="Arial"/>
                <a:cs typeface="Arial"/>
              </a:rPr>
              <a:t>N</a:t>
            </a:r>
            <a:r>
              <a:rPr sz="3200" spc="20" dirty="0" smtClean="0">
                <a:latin typeface="Arial"/>
                <a:cs typeface="Arial"/>
              </a:rPr>
              <a:t>e</a:t>
            </a:r>
            <a:r>
              <a:rPr sz="3200" spc="0" dirty="0" smtClean="0">
                <a:latin typeface="Arial"/>
                <a:cs typeface="Arial"/>
              </a:rPr>
              <a:t>t</a:t>
            </a:r>
            <a:r>
              <a:rPr sz="3200" spc="-15" dirty="0" smtClean="0">
                <a:latin typeface="Arial"/>
                <a:cs typeface="Arial"/>
              </a:rPr>
              <a:t>w</a:t>
            </a:r>
            <a:r>
              <a:rPr sz="3200" spc="20" dirty="0" smtClean="0">
                <a:latin typeface="Arial"/>
                <a:cs typeface="Arial"/>
              </a:rPr>
              <a:t>o</a:t>
            </a:r>
            <a:r>
              <a:rPr sz="3200" spc="30" dirty="0" smtClean="0">
                <a:latin typeface="Arial"/>
                <a:cs typeface="Arial"/>
              </a:rPr>
              <a:t>r</a:t>
            </a:r>
            <a:r>
              <a:rPr sz="3200" spc="0" dirty="0" smtClean="0">
                <a:latin typeface="Arial"/>
                <a:cs typeface="Arial"/>
              </a:rPr>
              <a:t>k</a:t>
            </a:r>
            <a:endParaRPr sz="3200" dirty="0">
              <a:latin typeface="Arial"/>
              <a:cs typeface="Arial"/>
            </a:endParaRPr>
          </a:p>
        </p:txBody>
      </p:sp>
      <p:sp>
        <p:nvSpPr>
          <p:cNvPr id="4" name="object 4"/>
          <p:cNvSpPr/>
          <p:nvPr/>
        </p:nvSpPr>
        <p:spPr>
          <a:xfrm>
            <a:off x="0" y="2349500"/>
            <a:ext cx="9144000" cy="3035300"/>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66</a:t>
            </a:fld>
            <a:endParaRPr sz="1200">
              <a:latin typeface="Arial"/>
              <a:cs typeface="Aria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457200"/>
            <a:ext cx="8382000" cy="1371600"/>
          </a:xfrm>
          <a:prstGeom prst="rect">
            <a:avLst/>
          </a:prstGeom>
        </p:spPr>
        <p:txBody>
          <a:bodyPr vert="horz" wrap="square" lIns="0" tIns="0" rIns="0" bIns="0" rtlCol="0">
            <a:noAutofit/>
          </a:bodyPr>
          <a:lstStyle/>
          <a:p>
            <a:pPr marL="1218565" indent="-571500">
              <a:lnSpc>
                <a:spcPct val="100000"/>
              </a:lnSpc>
              <a:buFont typeface="Wingdings" panose="05000000000000000000" pitchFamily="2" charset="2"/>
              <a:buChar char="Ø"/>
            </a:pPr>
            <a:r>
              <a:rPr sz="4400" spc="-65" dirty="0" smtClean="0">
                <a:latin typeface="Arial"/>
                <a:cs typeface="Arial"/>
              </a:rPr>
              <a:t>P</a:t>
            </a:r>
            <a:r>
              <a:rPr sz="4400" spc="-50" dirty="0" smtClean="0">
                <a:latin typeface="Arial"/>
                <a:cs typeface="Arial"/>
              </a:rPr>
              <a:t>o</a:t>
            </a:r>
            <a:r>
              <a:rPr sz="4400" spc="20" dirty="0" smtClean="0">
                <a:latin typeface="Arial"/>
                <a:cs typeface="Arial"/>
              </a:rPr>
              <a:t>li</a:t>
            </a:r>
            <a:r>
              <a:rPr sz="4400" spc="0" dirty="0" smtClean="0">
                <a:latin typeface="Arial"/>
                <a:cs typeface="Arial"/>
              </a:rPr>
              <a:t>cy</a:t>
            </a:r>
            <a:r>
              <a:rPr sz="4400" spc="75" dirty="0" smtClean="0">
                <a:latin typeface="Arial"/>
                <a:cs typeface="Arial"/>
              </a:rPr>
              <a:t> </a:t>
            </a:r>
            <a:r>
              <a:rPr sz="4400" spc="-50" dirty="0" smtClean="0">
                <a:latin typeface="Arial"/>
                <a:cs typeface="Arial"/>
              </a:rPr>
              <a:t>an</a:t>
            </a:r>
            <a:r>
              <a:rPr sz="4400" spc="0" dirty="0" smtClean="0">
                <a:latin typeface="Arial"/>
                <a:cs typeface="Arial"/>
              </a:rPr>
              <a:t>d</a:t>
            </a:r>
            <a:r>
              <a:rPr sz="4400" spc="30" dirty="0" smtClean="0">
                <a:latin typeface="Arial"/>
                <a:cs typeface="Arial"/>
              </a:rPr>
              <a:t> </a:t>
            </a:r>
            <a:r>
              <a:rPr sz="4400" spc="-365" dirty="0" smtClean="0">
                <a:latin typeface="Arial"/>
                <a:cs typeface="Arial"/>
              </a:rPr>
              <a:t>V</a:t>
            </a:r>
            <a:r>
              <a:rPr sz="4400" spc="-50" dirty="0" smtClean="0">
                <a:latin typeface="Arial"/>
                <a:cs typeface="Arial"/>
              </a:rPr>
              <a:t>a</a:t>
            </a:r>
            <a:r>
              <a:rPr sz="4400" spc="20" dirty="0" smtClean="0">
                <a:latin typeface="Arial"/>
                <a:cs typeface="Arial"/>
              </a:rPr>
              <a:t>l</a:t>
            </a:r>
            <a:r>
              <a:rPr sz="4400" spc="-50" dirty="0" smtClean="0">
                <a:latin typeface="Arial"/>
                <a:cs typeface="Arial"/>
              </a:rPr>
              <a:t>u</a:t>
            </a:r>
            <a:r>
              <a:rPr sz="4400" spc="0" dirty="0" smtClean="0">
                <a:latin typeface="Arial"/>
                <a:cs typeface="Arial"/>
              </a:rPr>
              <a:t>e</a:t>
            </a:r>
            <a:r>
              <a:rPr sz="4400" spc="130" dirty="0" smtClean="0">
                <a:latin typeface="Arial"/>
                <a:cs typeface="Arial"/>
              </a:rPr>
              <a:t> </a:t>
            </a:r>
            <a:r>
              <a:rPr sz="4400" spc="20" dirty="0" smtClean="0">
                <a:latin typeface="Arial"/>
                <a:cs typeface="Arial"/>
              </a:rPr>
              <a:t>N</a:t>
            </a:r>
            <a:r>
              <a:rPr sz="4400" spc="-50" dirty="0" smtClean="0">
                <a:latin typeface="Arial"/>
                <a:cs typeface="Arial"/>
              </a:rPr>
              <a:t>e</a:t>
            </a:r>
            <a:r>
              <a:rPr sz="4400" spc="-40" dirty="0" smtClean="0">
                <a:latin typeface="Arial"/>
                <a:cs typeface="Arial"/>
              </a:rPr>
              <a:t>t</a:t>
            </a:r>
            <a:r>
              <a:rPr sz="4400" spc="20" dirty="0" smtClean="0">
                <a:latin typeface="Arial"/>
                <a:cs typeface="Arial"/>
              </a:rPr>
              <a:t>w</a:t>
            </a:r>
            <a:r>
              <a:rPr sz="4400" spc="-50" dirty="0" smtClean="0">
                <a:latin typeface="Arial"/>
                <a:cs typeface="Arial"/>
              </a:rPr>
              <a:t>o</a:t>
            </a:r>
            <a:r>
              <a:rPr sz="4400" spc="30" dirty="0" smtClean="0">
                <a:latin typeface="Arial"/>
                <a:cs typeface="Arial"/>
              </a:rPr>
              <a:t>r</a:t>
            </a:r>
            <a:r>
              <a:rPr sz="4400" spc="0" dirty="0" smtClean="0">
                <a:latin typeface="Arial"/>
                <a:cs typeface="Arial"/>
              </a:rPr>
              <a:t>ks</a:t>
            </a:r>
            <a:endParaRPr sz="44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67</a:t>
            </a:fld>
            <a:endParaRPr sz="1200">
              <a:latin typeface="Arial"/>
              <a:cs typeface="Arial"/>
            </a:endParaRPr>
          </a:p>
        </p:txBody>
      </p:sp>
      <p:sp>
        <p:nvSpPr>
          <p:cNvPr id="3" name="object 3"/>
          <p:cNvSpPr/>
          <p:nvPr/>
        </p:nvSpPr>
        <p:spPr>
          <a:xfrm>
            <a:off x="0" y="1600200"/>
            <a:ext cx="9144000" cy="4178299"/>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1504584" y="5884019"/>
            <a:ext cx="6323965" cy="384810"/>
          </a:xfrm>
          <a:prstGeom prst="rect">
            <a:avLst/>
          </a:prstGeom>
        </p:spPr>
        <p:txBody>
          <a:bodyPr vert="horz" wrap="square" lIns="0" tIns="0" rIns="0" bIns="0" rtlCol="0">
            <a:noAutofit/>
          </a:bodyPr>
          <a:lstStyle/>
          <a:p>
            <a:pPr marL="12700">
              <a:lnSpc>
                <a:spcPct val="100000"/>
              </a:lnSpc>
            </a:pPr>
            <a:r>
              <a:rPr sz="2400" spc="-60" dirty="0" smtClean="0">
                <a:latin typeface="Calibri"/>
                <a:cs typeface="Calibri"/>
              </a:rPr>
              <a:t>P</a:t>
            </a:r>
            <a:r>
              <a:rPr sz="2400" spc="-50" dirty="0" smtClean="0">
                <a:latin typeface="Calibri"/>
                <a:cs typeface="Calibri"/>
              </a:rPr>
              <a:t>r</a:t>
            </a:r>
            <a:r>
              <a:rPr sz="2400" spc="-10" dirty="0" smtClean="0">
                <a:latin typeface="Calibri"/>
                <a:cs typeface="Calibri"/>
              </a:rPr>
              <a:t>e</a:t>
            </a:r>
            <a:r>
              <a:rPr sz="2400" spc="35" dirty="0" smtClean="0">
                <a:latin typeface="Calibri"/>
                <a:cs typeface="Calibri"/>
              </a:rPr>
              <a:t>d</a:t>
            </a:r>
            <a:r>
              <a:rPr sz="2400" spc="45" dirty="0" smtClean="0">
                <a:latin typeface="Calibri"/>
                <a:cs typeface="Calibri"/>
              </a:rPr>
              <a:t>i</a:t>
            </a:r>
            <a:r>
              <a:rPr sz="2400" spc="-25" dirty="0" smtClean="0">
                <a:latin typeface="Calibri"/>
                <a:cs typeface="Calibri"/>
              </a:rPr>
              <a:t>c</a:t>
            </a:r>
            <a:r>
              <a:rPr sz="2400" spc="-15" dirty="0" smtClean="0">
                <a:latin typeface="Calibri"/>
                <a:cs typeface="Calibri"/>
              </a:rPr>
              <a:t>t</a:t>
            </a:r>
            <a:r>
              <a:rPr sz="2400" spc="0" dirty="0" smtClean="0">
                <a:latin typeface="Calibri"/>
                <a:cs typeface="Calibri"/>
              </a:rPr>
              <a:t>s</a:t>
            </a:r>
            <a:r>
              <a:rPr sz="2400" spc="-85" dirty="0" smtClean="0">
                <a:latin typeface="Calibri"/>
                <a:cs typeface="Calibri"/>
              </a:rPr>
              <a:t> </a:t>
            </a:r>
            <a:r>
              <a:rPr sz="2400" spc="-15" dirty="0" smtClean="0">
                <a:latin typeface="Calibri"/>
                <a:cs typeface="Calibri"/>
              </a:rPr>
              <a:t>t</a:t>
            </a:r>
            <a:r>
              <a:rPr sz="2400" spc="35" dirty="0" smtClean="0">
                <a:latin typeface="Calibri"/>
                <a:cs typeface="Calibri"/>
              </a:rPr>
              <a:t>h</a:t>
            </a:r>
            <a:r>
              <a:rPr sz="2400" spc="-15" dirty="0" smtClean="0">
                <a:latin typeface="Calibri"/>
                <a:cs typeface="Calibri"/>
              </a:rPr>
              <a:t>e</a:t>
            </a:r>
            <a:r>
              <a:rPr sz="2400" spc="-40" dirty="0" smtClean="0">
                <a:latin typeface="Calibri"/>
                <a:cs typeface="Calibri"/>
              </a:rPr>
              <a:t> </a:t>
            </a:r>
            <a:r>
              <a:rPr sz="2400" spc="35" dirty="0" smtClean="0">
                <a:latin typeface="Calibri"/>
                <a:cs typeface="Calibri"/>
              </a:rPr>
              <a:t>p</a:t>
            </a:r>
            <a:r>
              <a:rPr sz="2400" spc="-50" dirty="0" smtClean="0">
                <a:latin typeface="Calibri"/>
                <a:cs typeface="Calibri"/>
              </a:rPr>
              <a:t>r</a:t>
            </a:r>
            <a:r>
              <a:rPr sz="2400" spc="35" dirty="0" smtClean="0">
                <a:latin typeface="Calibri"/>
                <a:cs typeface="Calibri"/>
              </a:rPr>
              <a:t>ob</a:t>
            </a:r>
            <a:r>
              <a:rPr sz="2400" spc="-55" dirty="0" smtClean="0">
                <a:latin typeface="Calibri"/>
                <a:cs typeface="Calibri"/>
              </a:rPr>
              <a:t>a</a:t>
            </a:r>
            <a:r>
              <a:rPr sz="2400" spc="35" dirty="0" smtClean="0">
                <a:latin typeface="Calibri"/>
                <a:cs typeface="Calibri"/>
              </a:rPr>
              <a:t>b</a:t>
            </a:r>
            <a:r>
              <a:rPr sz="2400" spc="45" dirty="0" smtClean="0">
                <a:latin typeface="Calibri"/>
                <a:cs typeface="Calibri"/>
              </a:rPr>
              <a:t>ili</a:t>
            </a:r>
            <a:r>
              <a:rPr sz="2400" spc="-15" dirty="0" smtClean="0">
                <a:latin typeface="Calibri"/>
                <a:cs typeface="Calibri"/>
              </a:rPr>
              <a:t>ty</a:t>
            </a:r>
            <a:r>
              <a:rPr sz="2400" spc="-229" dirty="0" smtClean="0">
                <a:latin typeface="Calibri"/>
                <a:cs typeface="Calibri"/>
              </a:rPr>
              <a:t> </a:t>
            </a:r>
            <a:r>
              <a:rPr sz="2400" spc="35" dirty="0" smtClean="0">
                <a:latin typeface="Calibri"/>
                <a:cs typeface="Calibri"/>
              </a:rPr>
              <a:t>o</a:t>
            </a:r>
            <a:r>
              <a:rPr sz="2400" spc="0" dirty="0" smtClean="0">
                <a:latin typeface="Calibri"/>
                <a:cs typeface="Calibri"/>
              </a:rPr>
              <a:t>f</a:t>
            </a:r>
            <a:r>
              <a:rPr sz="2400" spc="25" dirty="0" smtClean="0">
                <a:latin typeface="Calibri"/>
                <a:cs typeface="Calibri"/>
              </a:rPr>
              <a:t> </a:t>
            </a:r>
            <a:r>
              <a:rPr sz="2400" spc="0" dirty="0" smtClean="0">
                <a:latin typeface="Calibri"/>
                <a:cs typeface="Calibri"/>
              </a:rPr>
              <a:t>a</a:t>
            </a:r>
            <a:r>
              <a:rPr sz="2400" spc="-95" dirty="0" smtClean="0">
                <a:latin typeface="Calibri"/>
                <a:cs typeface="Calibri"/>
              </a:rPr>
              <a:t> </a:t>
            </a:r>
            <a:r>
              <a:rPr sz="2400" spc="-40" dirty="0" smtClean="0">
                <a:latin typeface="Calibri"/>
                <a:cs typeface="Calibri"/>
              </a:rPr>
              <a:t>m</a:t>
            </a:r>
            <a:r>
              <a:rPr sz="2400" spc="35" dirty="0" smtClean="0">
                <a:latin typeface="Calibri"/>
                <a:cs typeface="Calibri"/>
              </a:rPr>
              <a:t>o</a:t>
            </a:r>
            <a:r>
              <a:rPr sz="2400" spc="0" dirty="0" smtClean="0">
                <a:latin typeface="Calibri"/>
                <a:cs typeface="Calibri"/>
              </a:rPr>
              <a:t>v</a:t>
            </a:r>
            <a:r>
              <a:rPr sz="2400" spc="-15" dirty="0" smtClean="0">
                <a:latin typeface="Calibri"/>
                <a:cs typeface="Calibri"/>
              </a:rPr>
              <a:t>e</a:t>
            </a:r>
            <a:r>
              <a:rPr sz="2400" spc="-40" dirty="0" smtClean="0">
                <a:latin typeface="Calibri"/>
                <a:cs typeface="Calibri"/>
              </a:rPr>
              <a:t> </a:t>
            </a:r>
            <a:r>
              <a:rPr sz="2400" spc="35" dirty="0" smtClean="0">
                <a:latin typeface="Calibri"/>
                <a:cs typeface="Calibri"/>
              </a:rPr>
              <a:t>b</a:t>
            </a:r>
            <a:r>
              <a:rPr sz="2400" spc="-10" dirty="0" smtClean="0">
                <a:latin typeface="Calibri"/>
                <a:cs typeface="Calibri"/>
              </a:rPr>
              <a:t>e</a:t>
            </a:r>
            <a:r>
              <a:rPr sz="2400" spc="45" dirty="0" smtClean="0">
                <a:latin typeface="Calibri"/>
                <a:cs typeface="Calibri"/>
              </a:rPr>
              <a:t>i</a:t>
            </a:r>
            <a:r>
              <a:rPr sz="2400" spc="35" dirty="0" smtClean="0">
                <a:latin typeface="Calibri"/>
                <a:cs typeface="Calibri"/>
              </a:rPr>
              <a:t>n</a:t>
            </a:r>
            <a:r>
              <a:rPr sz="2400" spc="-15" dirty="0" smtClean="0">
                <a:latin typeface="Calibri"/>
                <a:cs typeface="Calibri"/>
              </a:rPr>
              <a:t>g</a:t>
            </a:r>
            <a:r>
              <a:rPr sz="2400" spc="-75" dirty="0" smtClean="0">
                <a:latin typeface="Calibri"/>
                <a:cs typeface="Calibri"/>
              </a:rPr>
              <a:t> </a:t>
            </a:r>
            <a:r>
              <a:rPr sz="2400" spc="35" dirty="0" smtClean="0">
                <a:latin typeface="Calibri"/>
                <a:cs typeface="Calibri"/>
              </a:rPr>
              <a:t>b</a:t>
            </a:r>
            <a:r>
              <a:rPr sz="2400" spc="-10" dirty="0" smtClean="0">
                <a:latin typeface="Calibri"/>
                <a:cs typeface="Calibri"/>
              </a:rPr>
              <a:t>e</a:t>
            </a:r>
            <a:r>
              <a:rPr sz="2400" spc="-40" dirty="0" smtClean="0">
                <a:latin typeface="Calibri"/>
                <a:cs typeface="Calibri"/>
              </a:rPr>
              <a:t>s</a:t>
            </a:r>
            <a:r>
              <a:rPr sz="2400" spc="-10" dirty="0" smtClean="0">
                <a:latin typeface="Calibri"/>
                <a:cs typeface="Calibri"/>
              </a:rPr>
              <a:t>t</a:t>
            </a:r>
            <a:r>
              <a:rPr sz="2400" spc="-50" dirty="0" smtClean="0">
                <a:latin typeface="Calibri"/>
                <a:cs typeface="Calibri"/>
              </a:rPr>
              <a:t> </a:t>
            </a:r>
            <a:r>
              <a:rPr sz="2400" spc="-40" dirty="0" smtClean="0">
                <a:latin typeface="Calibri"/>
                <a:cs typeface="Calibri"/>
              </a:rPr>
              <a:t>m</a:t>
            </a:r>
            <a:r>
              <a:rPr sz="2400" spc="35" dirty="0" smtClean="0">
                <a:latin typeface="Calibri"/>
                <a:cs typeface="Calibri"/>
              </a:rPr>
              <a:t>o</a:t>
            </a:r>
            <a:r>
              <a:rPr sz="2400" spc="0" dirty="0" smtClean="0">
                <a:latin typeface="Calibri"/>
                <a:cs typeface="Calibri"/>
              </a:rPr>
              <a:t>v</a:t>
            </a:r>
            <a:r>
              <a:rPr sz="2400" spc="-15" dirty="0" smtClean="0">
                <a:latin typeface="Calibri"/>
                <a:cs typeface="Calibri"/>
              </a:rPr>
              <a:t>e</a:t>
            </a:r>
            <a:endParaRPr sz="2400">
              <a:latin typeface="Calibri"/>
              <a:cs typeface="Calibri"/>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647065">
              <a:lnSpc>
                <a:spcPct val="100000"/>
              </a:lnSpc>
            </a:pPr>
            <a:r>
              <a:rPr sz="4400" spc="-65" dirty="0" smtClean="0">
                <a:latin typeface="Arial"/>
                <a:cs typeface="Arial"/>
              </a:rPr>
              <a:t>P</a:t>
            </a:r>
            <a:r>
              <a:rPr sz="4400" spc="-50" dirty="0" smtClean="0">
                <a:latin typeface="Arial"/>
                <a:cs typeface="Arial"/>
              </a:rPr>
              <a:t>o</a:t>
            </a:r>
            <a:r>
              <a:rPr sz="4400" spc="20" dirty="0" smtClean="0">
                <a:latin typeface="Arial"/>
                <a:cs typeface="Arial"/>
              </a:rPr>
              <a:t>li</a:t>
            </a:r>
            <a:r>
              <a:rPr sz="4400" spc="0" dirty="0" smtClean="0">
                <a:latin typeface="Arial"/>
                <a:cs typeface="Arial"/>
              </a:rPr>
              <a:t>cy</a:t>
            </a:r>
            <a:r>
              <a:rPr sz="4400" spc="75" dirty="0" smtClean="0">
                <a:latin typeface="Arial"/>
                <a:cs typeface="Arial"/>
              </a:rPr>
              <a:t> </a:t>
            </a:r>
            <a:r>
              <a:rPr sz="4400" spc="-50" dirty="0" smtClean="0">
                <a:latin typeface="Arial"/>
                <a:cs typeface="Arial"/>
              </a:rPr>
              <a:t>an</a:t>
            </a:r>
            <a:r>
              <a:rPr sz="4400" spc="0" dirty="0" smtClean="0">
                <a:latin typeface="Arial"/>
                <a:cs typeface="Arial"/>
              </a:rPr>
              <a:t>d</a:t>
            </a:r>
            <a:r>
              <a:rPr sz="4400" spc="30" dirty="0" smtClean="0">
                <a:latin typeface="Arial"/>
                <a:cs typeface="Arial"/>
              </a:rPr>
              <a:t> </a:t>
            </a:r>
            <a:r>
              <a:rPr sz="4400" spc="-365" dirty="0" smtClean="0">
                <a:latin typeface="Arial"/>
                <a:cs typeface="Arial"/>
              </a:rPr>
              <a:t>V</a:t>
            </a:r>
            <a:r>
              <a:rPr sz="4400" spc="-50" dirty="0" smtClean="0">
                <a:latin typeface="Arial"/>
                <a:cs typeface="Arial"/>
              </a:rPr>
              <a:t>a</a:t>
            </a:r>
            <a:r>
              <a:rPr sz="4400" spc="20" dirty="0" smtClean="0">
                <a:latin typeface="Arial"/>
                <a:cs typeface="Arial"/>
              </a:rPr>
              <a:t>l</a:t>
            </a:r>
            <a:r>
              <a:rPr sz="4400" spc="-50" dirty="0" smtClean="0">
                <a:latin typeface="Arial"/>
                <a:cs typeface="Arial"/>
              </a:rPr>
              <a:t>u</a:t>
            </a:r>
            <a:r>
              <a:rPr sz="4400" spc="0" dirty="0" smtClean="0">
                <a:latin typeface="Arial"/>
                <a:cs typeface="Arial"/>
              </a:rPr>
              <a:t>e</a:t>
            </a:r>
            <a:r>
              <a:rPr sz="4400" spc="130" dirty="0" smtClean="0">
                <a:latin typeface="Arial"/>
                <a:cs typeface="Arial"/>
              </a:rPr>
              <a:t> </a:t>
            </a:r>
            <a:r>
              <a:rPr sz="4400" spc="20" dirty="0" smtClean="0">
                <a:latin typeface="Arial"/>
                <a:cs typeface="Arial"/>
              </a:rPr>
              <a:t>N</a:t>
            </a:r>
            <a:r>
              <a:rPr sz="4400" spc="-50" dirty="0" smtClean="0">
                <a:latin typeface="Arial"/>
                <a:cs typeface="Arial"/>
              </a:rPr>
              <a:t>e</a:t>
            </a:r>
            <a:r>
              <a:rPr sz="4400" spc="-40" dirty="0" smtClean="0">
                <a:latin typeface="Arial"/>
                <a:cs typeface="Arial"/>
              </a:rPr>
              <a:t>t</a:t>
            </a:r>
            <a:r>
              <a:rPr sz="4400" spc="20" dirty="0" smtClean="0">
                <a:latin typeface="Arial"/>
                <a:cs typeface="Arial"/>
              </a:rPr>
              <a:t>w</a:t>
            </a:r>
            <a:r>
              <a:rPr sz="4400" spc="-50" dirty="0" smtClean="0">
                <a:latin typeface="Arial"/>
                <a:cs typeface="Arial"/>
              </a:rPr>
              <a:t>o</a:t>
            </a:r>
            <a:r>
              <a:rPr sz="4400" spc="30" dirty="0" smtClean="0">
                <a:latin typeface="Arial"/>
                <a:cs typeface="Arial"/>
              </a:rPr>
              <a:t>r</a:t>
            </a:r>
            <a:r>
              <a:rPr sz="4400" spc="0" dirty="0" smtClean="0">
                <a:latin typeface="Arial"/>
                <a:cs typeface="Arial"/>
              </a:rPr>
              <a:t>ks</a:t>
            </a:r>
            <a:endParaRPr sz="4400">
              <a:latin typeface="Arial"/>
              <a:cs typeface="Arial"/>
            </a:endParaRPr>
          </a:p>
        </p:txBody>
      </p:sp>
      <p:sp>
        <p:nvSpPr>
          <p:cNvPr id="6" name="object 6"/>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68</a:t>
            </a:fld>
            <a:endParaRPr sz="1200">
              <a:latin typeface="Arial"/>
              <a:cs typeface="Arial"/>
            </a:endParaRPr>
          </a:p>
        </p:txBody>
      </p:sp>
      <p:sp>
        <p:nvSpPr>
          <p:cNvPr id="3" name="object 3"/>
          <p:cNvSpPr txBox="1"/>
          <p:nvPr/>
        </p:nvSpPr>
        <p:spPr>
          <a:xfrm>
            <a:off x="427453" y="1633220"/>
            <a:ext cx="3525520" cy="436245"/>
          </a:xfrm>
          <a:prstGeom prst="rect">
            <a:avLst/>
          </a:prstGeom>
        </p:spPr>
        <p:txBody>
          <a:bodyPr vert="horz" wrap="square" lIns="0" tIns="0" rIns="0" bIns="0" rtlCol="0">
            <a:noAutofit/>
          </a:bodyPr>
          <a:lstStyle/>
          <a:p>
            <a:pPr marL="469900" indent="-457200">
              <a:lnSpc>
                <a:spcPct val="100000"/>
              </a:lnSpc>
              <a:buFont typeface="Wingdings" panose="05000000000000000000" pitchFamily="2" charset="2"/>
              <a:buChar char="Ø"/>
              <a:tabLst>
                <a:tab pos="354965" algn="l"/>
              </a:tabLst>
            </a:pPr>
            <a:r>
              <a:rPr sz="2800" spc="10" dirty="0" smtClean="0">
                <a:latin typeface="Arial"/>
                <a:cs typeface="Arial"/>
              </a:rPr>
              <a:t>S</a:t>
            </a:r>
            <a:r>
              <a:rPr sz="2800" spc="40" dirty="0" smtClean="0">
                <a:latin typeface="Arial"/>
                <a:cs typeface="Arial"/>
              </a:rPr>
              <a:t>upe</a:t>
            </a:r>
            <a:r>
              <a:rPr sz="2800" spc="-35" dirty="0" smtClean="0">
                <a:latin typeface="Arial"/>
                <a:cs typeface="Arial"/>
              </a:rPr>
              <a:t>r</a:t>
            </a:r>
            <a:r>
              <a:rPr sz="2800" spc="0" dirty="0" smtClean="0">
                <a:latin typeface="Arial"/>
                <a:cs typeface="Arial"/>
              </a:rPr>
              <a:t>v</a:t>
            </a:r>
            <a:r>
              <a:rPr sz="2800" spc="-25" dirty="0" smtClean="0">
                <a:latin typeface="Arial"/>
                <a:cs typeface="Arial"/>
              </a:rPr>
              <a:t>i</a:t>
            </a:r>
            <a:r>
              <a:rPr sz="2800" spc="0" dirty="0" smtClean="0">
                <a:latin typeface="Arial"/>
                <a:cs typeface="Arial"/>
              </a:rPr>
              <a:t>s</a:t>
            </a:r>
            <a:r>
              <a:rPr sz="2800" spc="40" dirty="0" smtClean="0">
                <a:latin typeface="Arial"/>
                <a:cs typeface="Arial"/>
              </a:rPr>
              <a:t>e</a:t>
            </a:r>
            <a:r>
              <a:rPr sz="2800" spc="0" dirty="0" smtClean="0">
                <a:latin typeface="Arial"/>
                <a:cs typeface="Arial"/>
              </a:rPr>
              <a:t>d</a:t>
            </a:r>
            <a:r>
              <a:rPr sz="2800" spc="-140" dirty="0" smtClean="0">
                <a:latin typeface="Arial"/>
                <a:cs typeface="Arial"/>
              </a:rPr>
              <a:t> </a:t>
            </a:r>
            <a:r>
              <a:rPr sz="2800" spc="-25" dirty="0" smtClean="0">
                <a:latin typeface="Arial"/>
                <a:cs typeface="Arial"/>
              </a:rPr>
              <a:t>l</a:t>
            </a:r>
            <a:r>
              <a:rPr sz="2800" spc="40" dirty="0" smtClean="0">
                <a:latin typeface="Arial"/>
                <a:cs typeface="Arial"/>
              </a:rPr>
              <a:t>ea</a:t>
            </a:r>
            <a:r>
              <a:rPr sz="2800" spc="-35" dirty="0" smtClean="0">
                <a:latin typeface="Arial"/>
                <a:cs typeface="Arial"/>
              </a:rPr>
              <a:t>r</a:t>
            </a:r>
            <a:r>
              <a:rPr sz="2800" spc="40" dirty="0" smtClean="0">
                <a:latin typeface="Arial"/>
                <a:cs typeface="Arial"/>
              </a:rPr>
              <a:t>n</a:t>
            </a:r>
            <a:r>
              <a:rPr sz="2800" spc="-25" dirty="0" smtClean="0">
                <a:latin typeface="Arial"/>
                <a:cs typeface="Arial"/>
              </a:rPr>
              <a:t>i</a:t>
            </a:r>
            <a:r>
              <a:rPr sz="2800" spc="40" dirty="0" smtClean="0">
                <a:latin typeface="Arial"/>
                <a:cs typeface="Arial"/>
              </a:rPr>
              <a:t>n</a:t>
            </a:r>
            <a:r>
              <a:rPr sz="2800" spc="0" dirty="0" smtClean="0">
                <a:latin typeface="Arial"/>
                <a:cs typeface="Arial"/>
              </a:rPr>
              <a:t>g</a:t>
            </a:r>
            <a:endParaRPr sz="2800" dirty="0">
              <a:latin typeface="Arial"/>
              <a:cs typeface="Arial"/>
            </a:endParaRPr>
          </a:p>
        </p:txBody>
      </p:sp>
      <p:sp>
        <p:nvSpPr>
          <p:cNvPr id="4" name="object 4"/>
          <p:cNvSpPr txBox="1"/>
          <p:nvPr/>
        </p:nvSpPr>
        <p:spPr>
          <a:xfrm>
            <a:off x="427453" y="3710940"/>
            <a:ext cx="8202930" cy="2803525"/>
          </a:xfrm>
          <a:prstGeom prst="rect">
            <a:avLst/>
          </a:prstGeom>
        </p:spPr>
        <p:txBody>
          <a:bodyPr vert="horz" wrap="square" lIns="0" tIns="0" rIns="0" bIns="0" rtlCol="0">
            <a:noAutofit/>
          </a:bodyPr>
          <a:lstStyle/>
          <a:p>
            <a:pPr marL="469900" marR="562610" indent="-457200">
              <a:lnSpc>
                <a:spcPts val="3300"/>
              </a:lnSpc>
              <a:buFont typeface="Wingdings" panose="05000000000000000000" pitchFamily="2" charset="2"/>
              <a:buChar char="Ø"/>
              <a:tabLst>
                <a:tab pos="354965" algn="l"/>
              </a:tabLst>
            </a:pPr>
            <a:r>
              <a:rPr sz="2800" spc="-135" dirty="0" smtClean="0">
                <a:latin typeface="Arial"/>
                <a:cs typeface="Arial"/>
              </a:rPr>
              <a:t>T</a:t>
            </a:r>
            <a:r>
              <a:rPr sz="2800" spc="-35" dirty="0" smtClean="0">
                <a:latin typeface="Arial"/>
                <a:cs typeface="Arial"/>
              </a:rPr>
              <a:t>r</a:t>
            </a:r>
            <a:r>
              <a:rPr sz="2800" spc="40" dirty="0" smtClean="0">
                <a:latin typeface="Arial"/>
                <a:cs typeface="Arial"/>
              </a:rPr>
              <a:t>a</a:t>
            </a:r>
            <a:r>
              <a:rPr sz="2800" spc="-25" dirty="0" smtClean="0">
                <a:latin typeface="Arial"/>
                <a:cs typeface="Arial"/>
              </a:rPr>
              <a:t>i</a:t>
            </a:r>
            <a:r>
              <a:rPr sz="2800" spc="40" dirty="0" smtClean="0">
                <a:latin typeface="Arial"/>
                <a:cs typeface="Arial"/>
              </a:rPr>
              <a:t>n</a:t>
            </a:r>
            <a:r>
              <a:rPr sz="2800" spc="-25" dirty="0" smtClean="0">
                <a:latin typeface="Arial"/>
                <a:cs typeface="Arial"/>
              </a:rPr>
              <a:t>i</a:t>
            </a:r>
            <a:r>
              <a:rPr sz="2800" spc="40" dirty="0" smtClean="0">
                <a:latin typeface="Arial"/>
                <a:cs typeface="Arial"/>
              </a:rPr>
              <a:t>n</a:t>
            </a:r>
            <a:r>
              <a:rPr sz="2800" spc="0" dirty="0" smtClean="0">
                <a:latin typeface="Arial"/>
                <a:cs typeface="Arial"/>
              </a:rPr>
              <a:t>g</a:t>
            </a:r>
            <a:r>
              <a:rPr sz="2800" spc="-40" dirty="0" smtClean="0">
                <a:latin typeface="Arial"/>
                <a:cs typeface="Arial"/>
              </a:rPr>
              <a:t> </a:t>
            </a:r>
            <a:r>
              <a:rPr sz="2800" spc="40" dirty="0" smtClean="0">
                <a:latin typeface="Arial"/>
                <a:cs typeface="Arial"/>
              </a:rPr>
              <a:t>da</a:t>
            </a:r>
            <a:r>
              <a:rPr sz="2800" spc="10" dirty="0" smtClean="0">
                <a:latin typeface="Arial"/>
                <a:cs typeface="Arial"/>
              </a:rPr>
              <a:t>t</a:t>
            </a:r>
            <a:r>
              <a:rPr sz="2800" spc="40" dirty="0" smtClean="0">
                <a:latin typeface="Arial"/>
                <a:cs typeface="Arial"/>
              </a:rPr>
              <a:t>a</a:t>
            </a:r>
            <a:r>
              <a:rPr sz="2800" spc="-10" dirty="0" smtClean="0">
                <a:latin typeface="Arial"/>
                <a:cs typeface="Arial"/>
              </a:rPr>
              <a:t>:</a:t>
            </a:r>
            <a:r>
              <a:rPr sz="2800" spc="-160" dirty="0" smtClean="0">
                <a:latin typeface="Arial"/>
                <a:cs typeface="Arial"/>
              </a:rPr>
              <a:t> </a:t>
            </a:r>
            <a:r>
              <a:rPr sz="2800" spc="40" dirty="0" smtClean="0">
                <a:latin typeface="Arial"/>
                <a:cs typeface="Arial"/>
              </a:rPr>
              <a:t>3</a:t>
            </a:r>
            <a:r>
              <a:rPr sz="2800" spc="0" dirty="0" smtClean="0">
                <a:latin typeface="Arial"/>
                <a:cs typeface="Arial"/>
              </a:rPr>
              <a:t>0</a:t>
            </a:r>
            <a:r>
              <a:rPr sz="2800" spc="-40" dirty="0" smtClean="0">
                <a:latin typeface="Arial"/>
                <a:cs typeface="Arial"/>
              </a:rPr>
              <a:t> </a:t>
            </a:r>
            <a:r>
              <a:rPr sz="2800" spc="-35" dirty="0" smtClean="0">
                <a:latin typeface="Arial"/>
                <a:cs typeface="Arial"/>
              </a:rPr>
              <a:t>m</a:t>
            </a:r>
            <a:r>
              <a:rPr sz="2800" spc="-25" dirty="0" smtClean="0">
                <a:latin typeface="Arial"/>
                <a:cs typeface="Arial"/>
              </a:rPr>
              <a:t>illi</a:t>
            </a:r>
            <a:r>
              <a:rPr sz="2800" spc="40" dirty="0" smtClean="0">
                <a:latin typeface="Arial"/>
                <a:cs typeface="Arial"/>
              </a:rPr>
              <a:t>o</a:t>
            </a:r>
            <a:r>
              <a:rPr sz="2800" spc="0" dirty="0" smtClean="0">
                <a:latin typeface="Arial"/>
                <a:cs typeface="Arial"/>
              </a:rPr>
              <a:t>n</a:t>
            </a:r>
            <a:r>
              <a:rPr sz="2800" spc="160" dirty="0" smtClean="0">
                <a:latin typeface="Arial"/>
                <a:cs typeface="Arial"/>
              </a:rPr>
              <a:t> </a:t>
            </a:r>
            <a:r>
              <a:rPr sz="2800" spc="40" dirty="0" smtClean="0">
                <a:latin typeface="Arial"/>
                <a:cs typeface="Arial"/>
              </a:rPr>
              <a:t>po</a:t>
            </a:r>
            <a:r>
              <a:rPr sz="2800" spc="0" dirty="0" smtClean="0">
                <a:latin typeface="Arial"/>
                <a:cs typeface="Arial"/>
              </a:rPr>
              <a:t>s</a:t>
            </a:r>
            <a:r>
              <a:rPr sz="2800" spc="-25" dirty="0" smtClean="0">
                <a:latin typeface="Arial"/>
                <a:cs typeface="Arial"/>
              </a:rPr>
              <a:t>i</a:t>
            </a:r>
            <a:r>
              <a:rPr sz="2800" spc="10" dirty="0" smtClean="0">
                <a:latin typeface="Arial"/>
                <a:cs typeface="Arial"/>
              </a:rPr>
              <a:t>t</a:t>
            </a:r>
            <a:r>
              <a:rPr sz="2800" spc="-25" dirty="0" smtClean="0">
                <a:latin typeface="Arial"/>
                <a:cs typeface="Arial"/>
              </a:rPr>
              <a:t>i</a:t>
            </a:r>
            <a:r>
              <a:rPr sz="2800" spc="40" dirty="0" smtClean="0">
                <a:latin typeface="Arial"/>
                <a:cs typeface="Arial"/>
              </a:rPr>
              <a:t>on</a:t>
            </a:r>
            <a:r>
              <a:rPr sz="2800" spc="0" dirty="0" smtClean="0">
                <a:latin typeface="Arial"/>
                <a:cs typeface="Arial"/>
              </a:rPr>
              <a:t>s</a:t>
            </a:r>
            <a:r>
              <a:rPr sz="2800" spc="-180" dirty="0" smtClean="0">
                <a:latin typeface="Arial"/>
                <a:cs typeface="Arial"/>
              </a:rPr>
              <a:t> </a:t>
            </a:r>
            <a:r>
              <a:rPr sz="2800" spc="10" dirty="0" smtClean="0">
                <a:latin typeface="Arial"/>
                <a:cs typeface="Arial"/>
              </a:rPr>
              <a:t>f</a:t>
            </a:r>
            <a:r>
              <a:rPr sz="2800" spc="-35" dirty="0" smtClean="0">
                <a:latin typeface="Arial"/>
                <a:cs typeface="Arial"/>
              </a:rPr>
              <a:t>r</a:t>
            </a:r>
            <a:r>
              <a:rPr sz="2800" spc="40" dirty="0" smtClean="0">
                <a:latin typeface="Arial"/>
                <a:cs typeface="Arial"/>
              </a:rPr>
              <a:t>o</a:t>
            </a:r>
            <a:r>
              <a:rPr sz="2800" spc="0" dirty="0" smtClean="0">
                <a:latin typeface="Arial"/>
                <a:cs typeface="Arial"/>
              </a:rPr>
              <a:t>m</a:t>
            </a:r>
            <a:r>
              <a:rPr sz="2800" spc="-15" dirty="0" smtClean="0">
                <a:latin typeface="Arial"/>
                <a:cs typeface="Arial"/>
              </a:rPr>
              <a:t> </a:t>
            </a:r>
            <a:r>
              <a:rPr sz="2800" spc="40" dirty="0" smtClean="0">
                <a:latin typeface="Arial"/>
                <a:cs typeface="Arial"/>
              </a:rPr>
              <a:t>hu</a:t>
            </a:r>
            <a:r>
              <a:rPr sz="2800" spc="-35" dirty="0" smtClean="0">
                <a:latin typeface="Arial"/>
                <a:cs typeface="Arial"/>
              </a:rPr>
              <a:t>m</a:t>
            </a:r>
            <a:r>
              <a:rPr sz="2800" spc="40" dirty="0" smtClean="0">
                <a:latin typeface="Arial"/>
                <a:cs typeface="Arial"/>
              </a:rPr>
              <a:t>a</a:t>
            </a:r>
            <a:r>
              <a:rPr sz="2800" spc="0" dirty="0" smtClean="0">
                <a:latin typeface="Arial"/>
                <a:cs typeface="Arial"/>
              </a:rPr>
              <a:t>n </a:t>
            </a:r>
            <a:r>
              <a:rPr sz="2800" spc="40" dirty="0" smtClean="0">
                <a:latin typeface="Arial"/>
                <a:cs typeface="Arial"/>
              </a:rPr>
              <a:t>e</a:t>
            </a:r>
            <a:r>
              <a:rPr sz="2800" spc="0" dirty="0" smtClean="0">
                <a:latin typeface="Arial"/>
                <a:cs typeface="Arial"/>
              </a:rPr>
              <a:t>x</a:t>
            </a:r>
            <a:r>
              <a:rPr sz="2800" spc="40" dirty="0" smtClean="0">
                <a:latin typeface="Arial"/>
                <a:cs typeface="Arial"/>
              </a:rPr>
              <a:t>pe</a:t>
            </a:r>
            <a:r>
              <a:rPr sz="2800" spc="-35" dirty="0" smtClean="0">
                <a:latin typeface="Arial"/>
                <a:cs typeface="Arial"/>
              </a:rPr>
              <a:t>r</a:t>
            </a:r>
            <a:r>
              <a:rPr sz="2800" spc="-10" dirty="0" smtClean="0">
                <a:latin typeface="Arial"/>
                <a:cs typeface="Arial"/>
              </a:rPr>
              <a:t>t</a:t>
            </a:r>
            <a:r>
              <a:rPr sz="2800" spc="-60" dirty="0" smtClean="0">
                <a:latin typeface="Arial"/>
                <a:cs typeface="Arial"/>
              </a:rPr>
              <a:t> </a:t>
            </a:r>
            <a:r>
              <a:rPr sz="2800" spc="40" dirty="0" smtClean="0">
                <a:latin typeface="Arial"/>
                <a:cs typeface="Arial"/>
              </a:rPr>
              <a:t>ga</a:t>
            </a:r>
            <a:r>
              <a:rPr sz="2800" spc="-35" dirty="0" smtClean="0">
                <a:latin typeface="Arial"/>
                <a:cs typeface="Arial"/>
              </a:rPr>
              <a:t>m</a:t>
            </a:r>
            <a:r>
              <a:rPr sz="2800" spc="40" dirty="0" smtClean="0">
                <a:latin typeface="Arial"/>
                <a:cs typeface="Arial"/>
              </a:rPr>
              <a:t>e</a:t>
            </a:r>
            <a:r>
              <a:rPr sz="2800" spc="0" dirty="0" smtClean="0">
                <a:latin typeface="Arial"/>
                <a:cs typeface="Arial"/>
              </a:rPr>
              <a:t>s</a:t>
            </a:r>
            <a:endParaRPr sz="2800" dirty="0">
              <a:latin typeface="Arial"/>
              <a:cs typeface="Arial"/>
            </a:endParaRPr>
          </a:p>
          <a:p>
            <a:pPr marL="171450" indent="-171450">
              <a:lnSpc>
                <a:spcPts val="500"/>
              </a:lnSpc>
              <a:spcBef>
                <a:spcPts val="40"/>
              </a:spcBef>
              <a:buFont typeface="Wingdings" panose="05000000000000000000" pitchFamily="2" charset="2"/>
              <a:buChar char="Ø"/>
            </a:pPr>
            <a:endParaRPr sz="500" dirty="0"/>
          </a:p>
          <a:p>
            <a:pPr marL="469900" indent="-457200">
              <a:lnSpc>
                <a:spcPct val="100000"/>
              </a:lnSpc>
              <a:buFont typeface="Wingdings" panose="05000000000000000000" pitchFamily="2" charset="2"/>
              <a:buChar char="Ø"/>
              <a:tabLst>
                <a:tab pos="354965" algn="l"/>
              </a:tabLst>
            </a:pPr>
            <a:r>
              <a:rPr sz="2800" spc="40" dirty="0" smtClean="0">
                <a:latin typeface="Arial"/>
                <a:cs typeface="Arial"/>
              </a:rPr>
              <a:t>L</a:t>
            </a:r>
            <a:r>
              <a:rPr sz="2800" spc="-25" dirty="0" smtClean="0">
                <a:latin typeface="Arial"/>
                <a:cs typeface="Arial"/>
              </a:rPr>
              <a:t>i</a:t>
            </a:r>
            <a:r>
              <a:rPr sz="2800" spc="0" dirty="0" smtClean="0">
                <a:latin typeface="Arial"/>
                <a:cs typeface="Arial"/>
              </a:rPr>
              <a:t>k</a:t>
            </a:r>
            <a:r>
              <a:rPr sz="2800" spc="40" dirty="0" smtClean="0">
                <a:latin typeface="Arial"/>
                <a:cs typeface="Arial"/>
              </a:rPr>
              <a:t>e</a:t>
            </a:r>
            <a:r>
              <a:rPr sz="2800" spc="-25" dirty="0" smtClean="0">
                <a:latin typeface="Arial"/>
                <a:cs typeface="Arial"/>
              </a:rPr>
              <a:t>li</a:t>
            </a:r>
            <a:r>
              <a:rPr sz="2800" spc="40" dirty="0" smtClean="0">
                <a:latin typeface="Arial"/>
                <a:cs typeface="Arial"/>
              </a:rPr>
              <a:t>hoo</a:t>
            </a:r>
            <a:r>
              <a:rPr sz="2800" spc="0" dirty="0" smtClean="0">
                <a:latin typeface="Arial"/>
                <a:cs typeface="Arial"/>
              </a:rPr>
              <a:t>d</a:t>
            </a:r>
            <a:r>
              <a:rPr sz="2800" spc="-140" dirty="0" smtClean="0">
                <a:latin typeface="Arial"/>
                <a:cs typeface="Arial"/>
              </a:rPr>
              <a:t> </a:t>
            </a:r>
            <a:r>
              <a:rPr sz="2800" spc="40" dirty="0" smtClean="0">
                <a:latin typeface="Arial"/>
                <a:cs typeface="Arial"/>
              </a:rPr>
              <a:t>o</a:t>
            </a:r>
            <a:r>
              <a:rPr sz="2800" spc="-10" dirty="0" smtClean="0">
                <a:latin typeface="Arial"/>
                <a:cs typeface="Arial"/>
              </a:rPr>
              <a:t>f</a:t>
            </a:r>
            <a:r>
              <a:rPr sz="2800" spc="-60" dirty="0" smtClean="0">
                <a:latin typeface="Arial"/>
                <a:cs typeface="Arial"/>
              </a:rPr>
              <a:t> </a:t>
            </a:r>
            <a:r>
              <a:rPr sz="2800" spc="0" dirty="0" smtClean="0">
                <a:latin typeface="Arial"/>
                <a:cs typeface="Arial"/>
              </a:rPr>
              <a:t>a</a:t>
            </a:r>
            <a:r>
              <a:rPr sz="2800" spc="60" dirty="0" smtClean="0">
                <a:latin typeface="Arial"/>
                <a:cs typeface="Arial"/>
              </a:rPr>
              <a:t> </a:t>
            </a:r>
            <a:r>
              <a:rPr sz="2800" spc="40" dirty="0" smtClean="0">
                <a:latin typeface="Arial"/>
                <a:cs typeface="Arial"/>
              </a:rPr>
              <a:t>hu</a:t>
            </a:r>
            <a:r>
              <a:rPr sz="2800" spc="-35" dirty="0" smtClean="0">
                <a:latin typeface="Arial"/>
                <a:cs typeface="Arial"/>
              </a:rPr>
              <a:t>m</a:t>
            </a:r>
            <a:r>
              <a:rPr sz="2800" spc="40" dirty="0" smtClean="0">
                <a:latin typeface="Arial"/>
                <a:cs typeface="Arial"/>
              </a:rPr>
              <a:t>a</a:t>
            </a:r>
            <a:r>
              <a:rPr sz="2800" spc="0" dirty="0" smtClean="0">
                <a:latin typeface="Arial"/>
                <a:cs typeface="Arial"/>
              </a:rPr>
              <a:t>n</a:t>
            </a:r>
            <a:r>
              <a:rPr sz="2800" spc="-140" dirty="0" smtClean="0">
                <a:latin typeface="Arial"/>
                <a:cs typeface="Arial"/>
              </a:rPr>
              <a:t> </a:t>
            </a:r>
            <a:r>
              <a:rPr sz="2800" spc="-35" dirty="0" smtClean="0">
                <a:latin typeface="Arial"/>
                <a:cs typeface="Arial"/>
              </a:rPr>
              <a:t>m</a:t>
            </a:r>
            <a:r>
              <a:rPr sz="2800" spc="40" dirty="0" smtClean="0">
                <a:latin typeface="Arial"/>
                <a:cs typeface="Arial"/>
              </a:rPr>
              <a:t>o</a:t>
            </a:r>
            <a:r>
              <a:rPr sz="2800" spc="0" dirty="0" smtClean="0">
                <a:latin typeface="Arial"/>
                <a:cs typeface="Arial"/>
              </a:rPr>
              <a:t>ve</a:t>
            </a:r>
            <a:r>
              <a:rPr sz="2800" spc="60" dirty="0" smtClean="0">
                <a:latin typeface="Arial"/>
                <a:cs typeface="Arial"/>
              </a:rPr>
              <a:t> </a:t>
            </a:r>
            <a:r>
              <a:rPr sz="2800" spc="0" dirty="0" smtClean="0">
                <a:latin typeface="Arial"/>
                <a:cs typeface="Arial"/>
              </a:rPr>
              <a:t>s</a:t>
            </a:r>
            <a:r>
              <a:rPr sz="2800" spc="40" dirty="0" smtClean="0">
                <a:latin typeface="Arial"/>
                <a:cs typeface="Arial"/>
              </a:rPr>
              <a:t>e</a:t>
            </a:r>
            <a:r>
              <a:rPr sz="2800" spc="-25" dirty="0" smtClean="0">
                <a:latin typeface="Arial"/>
                <a:cs typeface="Arial"/>
              </a:rPr>
              <a:t>l</a:t>
            </a:r>
            <a:r>
              <a:rPr sz="2800" spc="40" dirty="0" smtClean="0">
                <a:latin typeface="Arial"/>
                <a:cs typeface="Arial"/>
              </a:rPr>
              <a:t>e</a:t>
            </a:r>
            <a:r>
              <a:rPr sz="2800" spc="-15" dirty="0" smtClean="0">
                <a:latin typeface="Arial"/>
                <a:cs typeface="Arial"/>
              </a:rPr>
              <a:t>c</a:t>
            </a:r>
            <a:r>
              <a:rPr sz="2800" spc="10" dirty="0" smtClean="0">
                <a:latin typeface="Arial"/>
                <a:cs typeface="Arial"/>
              </a:rPr>
              <a:t>t</a:t>
            </a:r>
            <a:r>
              <a:rPr sz="2800" spc="40" dirty="0" smtClean="0">
                <a:latin typeface="Arial"/>
                <a:cs typeface="Arial"/>
              </a:rPr>
              <a:t>e</a:t>
            </a:r>
            <a:r>
              <a:rPr sz="2800" spc="0" dirty="0" smtClean="0">
                <a:latin typeface="Arial"/>
                <a:cs typeface="Arial"/>
              </a:rPr>
              <a:t>d</a:t>
            </a:r>
            <a:r>
              <a:rPr sz="2800" spc="-140" dirty="0" smtClean="0">
                <a:latin typeface="Arial"/>
                <a:cs typeface="Arial"/>
              </a:rPr>
              <a:t> </a:t>
            </a:r>
            <a:r>
              <a:rPr sz="2800" spc="40" dirty="0" smtClean="0">
                <a:latin typeface="Arial"/>
                <a:cs typeface="Arial"/>
              </a:rPr>
              <a:t>a</a:t>
            </a:r>
            <a:r>
              <a:rPr sz="2800" spc="-10" dirty="0" smtClean="0">
                <a:latin typeface="Arial"/>
                <a:cs typeface="Arial"/>
              </a:rPr>
              <a:t>t</a:t>
            </a:r>
            <a:r>
              <a:rPr sz="2800" spc="-60" dirty="0" smtClean="0">
                <a:latin typeface="Arial"/>
                <a:cs typeface="Arial"/>
              </a:rPr>
              <a:t> </a:t>
            </a:r>
            <a:r>
              <a:rPr sz="2800" spc="0" dirty="0" smtClean="0">
                <a:latin typeface="Arial"/>
                <a:cs typeface="Arial"/>
              </a:rPr>
              <a:t>a</a:t>
            </a:r>
            <a:r>
              <a:rPr sz="2800" spc="60" dirty="0" smtClean="0">
                <a:latin typeface="Arial"/>
                <a:cs typeface="Arial"/>
              </a:rPr>
              <a:t> </a:t>
            </a:r>
            <a:r>
              <a:rPr sz="2800" spc="-15" dirty="0" smtClean="0">
                <a:latin typeface="Arial"/>
                <a:cs typeface="Arial"/>
              </a:rPr>
              <a:t>s</a:t>
            </a:r>
            <a:r>
              <a:rPr sz="2800" spc="10" dirty="0" smtClean="0">
                <a:latin typeface="Arial"/>
                <a:cs typeface="Arial"/>
              </a:rPr>
              <a:t>t</a:t>
            </a:r>
            <a:r>
              <a:rPr sz="2800" spc="40" dirty="0" smtClean="0">
                <a:latin typeface="Arial"/>
                <a:cs typeface="Arial"/>
              </a:rPr>
              <a:t>a</a:t>
            </a:r>
            <a:r>
              <a:rPr sz="2800" spc="10" dirty="0" smtClean="0">
                <a:latin typeface="Arial"/>
                <a:cs typeface="Arial"/>
              </a:rPr>
              <a:t>t</a:t>
            </a:r>
            <a:r>
              <a:rPr sz="2800" spc="0" dirty="0" smtClean="0">
                <a:latin typeface="Arial"/>
                <a:cs typeface="Arial"/>
              </a:rPr>
              <a:t>e</a:t>
            </a:r>
            <a:r>
              <a:rPr sz="2800" spc="-135" dirty="0" smtClean="0">
                <a:latin typeface="Arial"/>
                <a:cs typeface="Arial"/>
              </a:rPr>
              <a:t> </a:t>
            </a:r>
            <a:r>
              <a:rPr sz="2800" i="1" spc="0" dirty="0" smtClean="0">
                <a:latin typeface="Arial"/>
                <a:cs typeface="Arial"/>
              </a:rPr>
              <a:t>s</a:t>
            </a:r>
            <a:endParaRPr sz="2800" dirty="0">
              <a:latin typeface="Arial"/>
              <a:cs typeface="Arial"/>
            </a:endParaRPr>
          </a:p>
          <a:p>
            <a:pPr marL="171450" indent="-171450">
              <a:lnSpc>
                <a:spcPts val="700"/>
              </a:lnSpc>
              <a:spcBef>
                <a:spcPts val="39"/>
              </a:spcBef>
              <a:buFont typeface="Wingdings" panose="05000000000000000000" pitchFamily="2" charset="2"/>
              <a:buChar char="Ø"/>
            </a:pPr>
            <a:endParaRPr sz="700" dirty="0"/>
          </a:p>
          <a:p>
            <a:pPr marL="469900" indent="-457200">
              <a:lnSpc>
                <a:spcPct val="100000"/>
              </a:lnSpc>
              <a:buFont typeface="Wingdings" panose="05000000000000000000" pitchFamily="2" charset="2"/>
              <a:buChar char="Ø"/>
              <a:tabLst>
                <a:tab pos="354965" algn="l"/>
              </a:tabLst>
            </a:pPr>
            <a:r>
              <a:rPr sz="2800" spc="-135" dirty="0" smtClean="0">
                <a:latin typeface="Arial"/>
                <a:cs typeface="Arial"/>
              </a:rPr>
              <a:t>T</a:t>
            </a:r>
            <a:r>
              <a:rPr sz="2800" spc="-35" dirty="0" smtClean="0">
                <a:latin typeface="Arial"/>
                <a:cs typeface="Arial"/>
              </a:rPr>
              <a:t>r</a:t>
            </a:r>
            <a:r>
              <a:rPr sz="2800" spc="40" dirty="0" smtClean="0">
                <a:latin typeface="Arial"/>
                <a:cs typeface="Arial"/>
              </a:rPr>
              <a:t>a</a:t>
            </a:r>
            <a:r>
              <a:rPr sz="2800" spc="-25" dirty="0" smtClean="0">
                <a:latin typeface="Arial"/>
                <a:cs typeface="Arial"/>
              </a:rPr>
              <a:t>i</a:t>
            </a:r>
            <a:r>
              <a:rPr sz="2800" spc="40" dirty="0" smtClean="0">
                <a:latin typeface="Arial"/>
                <a:cs typeface="Arial"/>
              </a:rPr>
              <a:t>n</a:t>
            </a:r>
            <a:r>
              <a:rPr sz="2800" spc="-25" dirty="0" smtClean="0">
                <a:latin typeface="Arial"/>
                <a:cs typeface="Arial"/>
              </a:rPr>
              <a:t>i</a:t>
            </a:r>
            <a:r>
              <a:rPr sz="2800" spc="40" dirty="0" smtClean="0">
                <a:latin typeface="Arial"/>
                <a:cs typeface="Arial"/>
              </a:rPr>
              <a:t>n</a:t>
            </a:r>
            <a:r>
              <a:rPr sz="2800" spc="0" dirty="0" smtClean="0">
                <a:latin typeface="Arial"/>
                <a:cs typeface="Arial"/>
              </a:rPr>
              <a:t>g</a:t>
            </a:r>
            <a:r>
              <a:rPr sz="2800" spc="-40" dirty="0" smtClean="0">
                <a:latin typeface="Arial"/>
                <a:cs typeface="Arial"/>
              </a:rPr>
              <a:t> </a:t>
            </a:r>
            <a:r>
              <a:rPr sz="2800" spc="10" dirty="0" smtClean="0">
                <a:latin typeface="Arial"/>
                <a:cs typeface="Arial"/>
              </a:rPr>
              <a:t>t</a:t>
            </a:r>
            <a:r>
              <a:rPr sz="2800" spc="-25" dirty="0" smtClean="0">
                <a:latin typeface="Arial"/>
                <a:cs typeface="Arial"/>
              </a:rPr>
              <a:t>i</a:t>
            </a:r>
            <a:r>
              <a:rPr sz="2800" spc="-35" dirty="0" smtClean="0">
                <a:latin typeface="Arial"/>
                <a:cs typeface="Arial"/>
              </a:rPr>
              <a:t>m</a:t>
            </a:r>
            <a:r>
              <a:rPr sz="2800" spc="40" dirty="0" smtClean="0">
                <a:latin typeface="Arial"/>
                <a:cs typeface="Arial"/>
              </a:rPr>
              <a:t>e</a:t>
            </a:r>
            <a:r>
              <a:rPr sz="2800" spc="-10" dirty="0" smtClean="0">
                <a:latin typeface="Arial"/>
                <a:cs typeface="Arial"/>
              </a:rPr>
              <a:t>:</a:t>
            </a:r>
            <a:r>
              <a:rPr sz="2800" spc="40" dirty="0" smtClean="0">
                <a:latin typeface="Arial"/>
                <a:cs typeface="Arial"/>
              </a:rPr>
              <a:t> </a:t>
            </a:r>
            <a:r>
              <a:rPr sz="2800" spc="0" dirty="0" smtClean="0">
                <a:latin typeface="Arial"/>
                <a:cs typeface="Arial"/>
              </a:rPr>
              <a:t>4</a:t>
            </a:r>
            <a:r>
              <a:rPr sz="2800" spc="-40" dirty="0" smtClean="0">
                <a:latin typeface="Arial"/>
                <a:cs typeface="Arial"/>
              </a:rPr>
              <a:t> </a:t>
            </a:r>
            <a:r>
              <a:rPr sz="2800" spc="-25" dirty="0" smtClean="0">
                <a:latin typeface="Arial"/>
                <a:cs typeface="Arial"/>
              </a:rPr>
              <a:t>w</a:t>
            </a:r>
            <a:r>
              <a:rPr sz="2800" spc="40" dirty="0" smtClean="0">
                <a:latin typeface="Arial"/>
                <a:cs typeface="Arial"/>
              </a:rPr>
              <a:t>ee</a:t>
            </a:r>
            <a:r>
              <a:rPr sz="2800" spc="0" dirty="0" smtClean="0">
                <a:latin typeface="Arial"/>
                <a:cs typeface="Arial"/>
              </a:rPr>
              <a:t>ks</a:t>
            </a:r>
            <a:endParaRPr sz="2800" dirty="0">
              <a:latin typeface="Arial"/>
              <a:cs typeface="Arial"/>
            </a:endParaRPr>
          </a:p>
          <a:p>
            <a:pPr marL="171450" indent="-171450">
              <a:lnSpc>
                <a:spcPts val="550"/>
              </a:lnSpc>
              <a:spcBef>
                <a:spcPts val="49"/>
              </a:spcBef>
              <a:buFont typeface="Wingdings" panose="05000000000000000000" pitchFamily="2" charset="2"/>
              <a:buChar char="Ø"/>
            </a:pPr>
            <a:endParaRPr sz="550" dirty="0"/>
          </a:p>
          <a:p>
            <a:pPr marL="469900" marR="12700" indent="-457200">
              <a:lnSpc>
                <a:spcPct val="101200"/>
              </a:lnSpc>
              <a:buFont typeface="Wingdings" panose="05000000000000000000" pitchFamily="2" charset="2"/>
              <a:buChar char="Ø"/>
              <a:tabLst>
                <a:tab pos="354965" algn="l"/>
              </a:tabLst>
            </a:pPr>
            <a:r>
              <a:rPr sz="2800" spc="-25" dirty="0" smtClean="0">
                <a:latin typeface="Arial"/>
                <a:cs typeface="Arial"/>
              </a:rPr>
              <a:t>R</a:t>
            </a:r>
            <a:r>
              <a:rPr sz="2800" spc="40" dirty="0" smtClean="0">
                <a:latin typeface="Arial"/>
                <a:cs typeface="Arial"/>
              </a:rPr>
              <a:t>e</a:t>
            </a:r>
            <a:r>
              <a:rPr sz="2800" spc="0" dirty="0" smtClean="0">
                <a:latin typeface="Arial"/>
                <a:cs typeface="Arial"/>
              </a:rPr>
              <a:t>s</a:t>
            </a:r>
            <a:r>
              <a:rPr sz="2800" spc="40" dirty="0" smtClean="0">
                <a:latin typeface="Arial"/>
                <a:cs typeface="Arial"/>
              </a:rPr>
              <a:t>u</a:t>
            </a:r>
            <a:r>
              <a:rPr sz="2800" spc="-25" dirty="0" smtClean="0">
                <a:latin typeface="Arial"/>
                <a:cs typeface="Arial"/>
              </a:rPr>
              <a:t>l</a:t>
            </a:r>
            <a:r>
              <a:rPr sz="2800" spc="10" dirty="0" smtClean="0">
                <a:latin typeface="Arial"/>
                <a:cs typeface="Arial"/>
              </a:rPr>
              <a:t>t</a:t>
            </a:r>
            <a:r>
              <a:rPr sz="2800" spc="-15" dirty="0" smtClean="0">
                <a:latin typeface="Arial"/>
                <a:cs typeface="Arial"/>
              </a:rPr>
              <a:t>s:</a:t>
            </a:r>
            <a:r>
              <a:rPr sz="2800" spc="-60" dirty="0" smtClean="0">
                <a:latin typeface="Arial"/>
                <a:cs typeface="Arial"/>
              </a:rPr>
              <a:t> </a:t>
            </a:r>
            <a:r>
              <a:rPr sz="2800" spc="40" dirty="0" smtClean="0">
                <a:latin typeface="Arial"/>
                <a:cs typeface="Arial"/>
              </a:rPr>
              <a:t>p</a:t>
            </a:r>
            <a:r>
              <a:rPr sz="2800" spc="-35" dirty="0" smtClean="0">
                <a:latin typeface="Arial"/>
                <a:cs typeface="Arial"/>
              </a:rPr>
              <a:t>r</a:t>
            </a:r>
            <a:r>
              <a:rPr sz="2800" spc="40" dirty="0" smtClean="0">
                <a:latin typeface="Arial"/>
                <a:cs typeface="Arial"/>
              </a:rPr>
              <a:t>ed</a:t>
            </a:r>
            <a:r>
              <a:rPr sz="2800" spc="-25" dirty="0" smtClean="0">
                <a:latin typeface="Arial"/>
                <a:cs typeface="Arial"/>
              </a:rPr>
              <a:t>i</a:t>
            </a:r>
            <a:r>
              <a:rPr sz="2800" spc="-15" dirty="0" smtClean="0">
                <a:latin typeface="Arial"/>
                <a:cs typeface="Arial"/>
              </a:rPr>
              <a:t>c</a:t>
            </a:r>
            <a:r>
              <a:rPr sz="2800" spc="10" dirty="0" smtClean="0">
                <a:latin typeface="Arial"/>
                <a:cs typeface="Arial"/>
              </a:rPr>
              <a:t>t</a:t>
            </a:r>
            <a:r>
              <a:rPr sz="2800" spc="40" dirty="0" smtClean="0">
                <a:latin typeface="Arial"/>
                <a:cs typeface="Arial"/>
              </a:rPr>
              <a:t>e</a:t>
            </a:r>
            <a:r>
              <a:rPr sz="2800" spc="0" dirty="0" smtClean="0">
                <a:latin typeface="Arial"/>
                <a:cs typeface="Arial"/>
              </a:rPr>
              <a:t>d</a:t>
            </a:r>
            <a:r>
              <a:rPr sz="2800" spc="-140" dirty="0" smtClean="0">
                <a:latin typeface="Arial"/>
                <a:cs typeface="Arial"/>
              </a:rPr>
              <a:t> </a:t>
            </a:r>
            <a:r>
              <a:rPr sz="2800" spc="40" dirty="0" smtClean="0">
                <a:latin typeface="Arial"/>
                <a:cs typeface="Arial"/>
              </a:rPr>
              <a:t>hu</a:t>
            </a:r>
            <a:r>
              <a:rPr sz="2800" spc="-35" dirty="0" smtClean="0">
                <a:latin typeface="Arial"/>
                <a:cs typeface="Arial"/>
              </a:rPr>
              <a:t>m</a:t>
            </a:r>
            <a:r>
              <a:rPr sz="2800" spc="40" dirty="0" smtClean="0">
                <a:latin typeface="Arial"/>
                <a:cs typeface="Arial"/>
              </a:rPr>
              <a:t>a</a:t>
            </a:r>
            <a:r>
              <a:rPr sz="2800" spc="0" dirty="0" smtClean="0">
                <a:latin typeface="Arial"/>
                <a:cs typeface="Arial"/>
              </a:rPr>
              <a:t>n</a:t>
            </a:r>
            <a:r>
              <a:rPr sz="2800" spc="-40" dirty="0" smtClean="0">
                <a:latin typeface="Arial"/>
                <a:cs typeface="Arial"/>
              </a:rPr>
              <a:t> </a:t>
            </a:r>
            <a:r>
              <a:rPr sz="2800" spc="40" dirty="0" smtClean="0">
                <a:latin typeface="Arial"/>
                <a:cs typeface="Arial"/>
              </a:rPr>
              <a:t>e</a:t>
            </a:r>
            <a:r>
              <a:rPr sz="2800" spc="0" dirty="0" smtClean="0">
                <a:latin typeface="Arial"/>
                <a:cs typeface="Arial"/>
              </a:rPr>
              <a:t>x</a:t>
            </a:r>
            <a:r>
              <a:rPr sz="2800" spc="40" dirty="0" smtClean="0">
                <a:latin typeface="Arial"/>
                <a:cs typeface="Arial"/>
              </a:rPr>
              <a:t>pe</a:t>
            </a:r>
            <a:r>
              <a:rPr sz="2800" spc="-35" dirty="0" smtClean="0">
                <a:latin typeface="Arial"/>
                <a:cs typeface="Arial"/>
              </a:rPr>
              <a:t>r</a:t>
            </a:r>
            <a:r>
              <a:rPr sz="2800" spc="-10" dirty="0" smtClean="0">
                <a:latin typeface="Arial"/>
                <a:cs typeface="Arial"/>
              </a:rPr>
              <a:t>t</a:t>
            </a:r>
            <a:r>
              <a:rPr sz="2800" spc="-60" dirty="0" smtClean="0">
                <a:latin typeface="Arial"/>
                <a:cs typeface="Arial"/>
              </a:rPr>
              <a:t> </a:t>
            </a:r>
            <a:r>
              <a:rPr sz="2800" spc="-35" dirty="0" smtClean="0">
                <a:latin typeface="Arial"/>
                <a:cs typeface="Arial"/>
              </a:rPr>
              <a:t>m</a:t>
            </a:r>
            <a:r>
              <a:rPr sz="2800" spc="40" dirty="0" smtClean="0">
                <a:latin typeface="Arial"/>
                <a:cs typeface="Arial"/>
              </a:rPr>
              <a:t>o</a:t>
            </a:r>
            <a:r>
              <a:rPr sz="2800" spc="0" dirty="0" smtClean="0">
                <a:latin typeface="Arial"/>
                <a:cs typeface="Arial"/>
              </a:rPr>
              <a:t>v</a:t>
            </a:r>
            <a:r>
              <a:rPr sz="2800" spc="40" dirty="0" smtClean="0">
                <a:latin typeface="Arial"/>
                <a:cs typeface="Arial"/>
              </a:rPr>
              <a:t>e</a:t>
            </a:r>
            <a:r>
              <a:rPr sz="2800" spc="0" dirty="0" smtClean="0">
                <a:latin typeface="Arial"/>
                <a:cs typeface="Arial"/>
              </a:rPr>
              <a:t>s</a:t>
            </a:r>
            <a:r>
              <a:rPr sz="2800" spc="-80" dirty="0" smtClean="0">
                <a:latin typeface="Arial"/>
                <a:cs typeface="Arial"/>
              </a:rPr>
              <a:t> </a:t>
            </a:r>
            <a:r>
              <a:rPr sz="2800" spc="-25" dirty="0" smtClean="0">
                <a:latin typeface="Arial"/>
                <a:cs typeface="Arial"/>
              </a:rPr>
              <a:t>wi</a:t>
            </a:r>
            <a:r>
              <a:rPr sz="2800" spc="10" dirty="0" smtClean="0">
                <a:latin typeface="Arial"/>
                <a:cs typeface="Arial"/>
              </a:rPr>
              <a:t>t</a:t>
            </a:r>
            <a:r>
              <a:rPr sz="2800" spc="0" dirty="0" smtClean="0">
                <a:latin typeface="Arial"/>
                <a:cs typeface="Arial"/>
              </a:rPr>
              <a:t>h</a:t>
            </a:r>
            <a:r>
              <a:rPr sz="2800" spc="60" dirty="0" smtClean="0">
                <a:latin typeface="Arial"/>
                <a:cs typeface="Arial"/>
              </a:rPr>
              <a:t> </a:t>
            </a:r>
            <a:r>
              <a:rPr sz="2800" spc="40" dirty="0" smtClean="0">
                <a:latin typeface="Arial"/>
                <a:cs typeface="Arial"/>
              </a:rPr>
              <a:t>57</a:t>
            </a:r>
            <a:r>
              <a:rPr sz="2800" spc="0" dirty="0" smtClean="0">
                <a:latin typeface="Arial"/>
                <a:cs typeface="Arial"/>
              </a:rPr>
              <a:t>% </a:t>
            </a:r>
            <a:r>
              <a:rPr sz="2800" spc="40" dirty="0" smtClean="0">
                <a:latin typeface="Arial"/>
                <a:cs typeface="Arial"/>
              </a:rPr>
              <a:t>a</a:t>
            </a:r>
            <a:r>
              <a:rPr sz="2800" spc="0" dirty="0" smtClean="0">
                <a:latin typeface="Arial"/>
                <a:cs typeface="Arial"/>
              </a:rPr>
              <a:t>cc</a:t>
            </a:r>
            <a:r>
              <a:rPr sz="2800" spc="40" dirty="0" smtClean="0">
                <a:latin typeface="Arial"/>
                <a:cs typeface="Arial"/>
              </a:rPr>
              <a:t>u</a:t>
            </a:r>
            <a:r>
              <a:rPr sz="2800" spc="-35" dirty="0" smtClean="0">
                <a:latin typeface="Arial"/>
                <a:cs typeface="Arial"/>
              </a:rPr>
              <a:t>r</a:t>
            </a:r>
            <a:r>
              <a:rPr sz="2800" spc="40" dirty="0" smtClean="0">
                <a:latin typeface="Arial"/>
                <a:cs typeface="Arial"/>
              </a:rPr>
              <a:t>a</a:t>
            </a:r>
            <a:r>
              <a:rPr sz="2800" spc="0" dirty="0" smtClean="0">
                <a:latin typeface="Arial"/>
                <a:cs typeface="Arial"/>
              </a:rPr>
              <a:t>cy</a:t>
            </a:r>
            <a:endParaRPr sz="2800" dirty="0">
              <a:latin typeface="Arial"/>
              <a:cs typeface="Arial"/>
            </a:endParaRPr>
          </a:p>
        </p:txBody>
      </p:sp>
      <p:sp>
        <p:nvSpPr>
          <p:cNvPr id="5" name="object 5"/>
          <p:cNvSpPr/>
          <p:nvPr/>
        </p:nvSpPr>
        <p:spPr>
          <a:xfrm>
            <a:off x="457200" y="2095520"/>
            <a:ext cx="8407400" cy="1549379"/>
          </a:xfrm>
          <a:prstGeom prst="rect">
            <a:avLst/>
          </a:prstGeom>
          <a:blipFill>
            <a:blip r:embed="rId3" cstate="print"/>
            <a:stretch>
              <a:fillRect/>
            </a:stretch>
          </a:blipFill>
        </p:spPr>
        <p:txBody>
          <a:bodyPr wrap="square" lIns="0" tIns="0" rIns="0" bIns="0" rtlCol="0">
            <a:noAutofit/>
          </a:bodyPr>
          <a:lstStyle/>
          <a:p>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647065">
              <a:lnSpc>
                <a:spcPct val="100000"/>
              </a:lnSpc>
            </a:pPr>
            <a:r>
              <a:rPr sz="4400" spc="-65" dirty="0" smtClean="0">
                <a:latin typeface="Arial"/>
                <a:cs typeface="Arial"/>
              </a:rPr>
              <a:t>P</a:t>
            </a:r>
            <a:r>
              <a:rPr sz="4400" spc="-50" dirty="0" smtClean="0">
                <a:latin typeface="Arial"/>
                <a:cs typeface="Arial"/>
              </a:rPr>
              <a:t>o</a:t>
            </a:r>
            <a:r>
              <a:rPr sz="4400" spc="20" dirty="0" smtClean="0">
                <a:latin typeface="Arial"/>
                <a:cs typeface="Arial"/>
              </a:rPr>
              <a:t>li</a:t>
            </a:r>
            <a:r>
              <a:rPr sz="4400" spc="0" dirty="0" smtClean="0">
                <a:latin typeface="Arial"/>
                <a:cs typeface="Arial"/>
              </a:rPr>
              <a:t>cy</a:t>
            </a:r>
            <a:r>
              <a:rPr sz="4400" spc="75" dirty="0" smtClean="0">
                <a:latin typeface="Arial"/>
                <a:cs typeface="Arial"/>
              </a:rPr>
              <a:t> </a:t>
            </a:r>
            <a:r>
              <a:rPr sz="4400" spc="-50" dirty="0" smtClean="0">
                <a:latin typeface="Arial"/>
                <a:cs typeface="Arial"/>
              </a:rPr>
              <a:t>an</a:t>
            </a:r>
            <a:r>
              <a:rPr sz="4400" spc="0" dirty="0" smtClean="0">
                <a:latin typeface="Arial"/>
                <a:cs typeface="Arial"/>
              </a:rPr>
              <a:t>d</a:t>
            </a:r>
            <a:r>
              <a:rPr sz="4400" spc="30" dirty="0" smtClean="0">
                <a:latin typeface="Arial"/>
                <a:cs typeface="Arial"/>
              </a:rPr>
              <a:t> </a:t>
            </a:r>
            <a:r>
              <a:rPr sz="4400" spc="-365" dirty="0" smtClean="0">
                <a:latin typeface="Arial"/>
                <a:cs typeface="Arial"/>
              </a:rPr>
              <a:t>V</a:t>
            </a:r>
            <a:r>
              <a:rPr sz="4400" spc="-50" dirty="0" smtClean="0">
                <a:latin typeface="Arial"/>
                <a:cs typeface="Arial"/>
              </a:rPr>
              <a:t>a</a:t>
            </a:r>
            <a:r>
              <a:rPr sz="4400" spc="20" dirty="0" smtClean="0">
                <a:latin typeface="Arial"/>
                <a:cs typeface="Arial"/>
              </a:rPr>
              <a:t>l</a:t>
            </a:r>
            <a:r>
              <a:rPr sz="4400" spc="-50" dirty="0" smtClean="0">
                <a:latin typeface="Arial"/>
                <a:cs typeface="Arial"/>
              </a:rPr>
              <a:t>u</a:t>
            </a:r>
            <a:r>
              <a:rPr sz="4400" spc="0" dirty="0" smtClean="0">
                <a:latin typeface="Arial"/>
                <a:cs typeface="Arial"/>
              </a:rPr>
              <a:t>e</a:t>
            </a:r>
            <a:r>
              <a:rPr sz="4400" spc="130" dirty="0" smtClean="0">
                <a:latin typeface="Arial"/>
                <a:cs typeface="Arial"/>
              </a:rPr>
              <a:t> </a:t>
            </a:r>
            <a:r>
              <a:rPr sz="4400" spc="20" dirty="0" smtClean="0">
                <a:latin typeface="Arial"/>
                <a:cs typeface="Arial"/>
              </a:rPr>
              <a:t>N</a:t>
            </a:r>
            <a:r>
              <a:rPr sz="4400" spc="-50" dirty="0" smtClean="0">
                <a:latin typeface="Arial"/>
                <a:cs typeface="Arial"/>
              </a:rPr>
              <a:t>e</a:t>
            </a:r>
            <a:r>
              <a:rPr sz="4400" spc="-40" dirty="0" smtClean="0">
                <a:latin typeface="Arial"/>
                <a:cs typeface="Arial"/>
              </a:rPr>
              <a:t>t</a:t>
            </a:r>
            <a:r>
              <a:rPr sz="4400" spc="20" dirty="0" smtClean="0">
                <a:latin typeface="Arial"/>
                <a:cs typeface="Arial"/>
              </a:rPr>
              <a:t>w</a:t>
            </a:r>
            <a:r>
              <a:rPr sz="4400" spc="-50" dirty="0" smtClean="0">
                <a:latin typeface="Arial"/>
                <a:cs typeface="Arial"/>
              </a:rPr>
              <a:t>o</a:t>
            </a:r>
            <a:r>
              <a:rPr sz="4400" spc="30" dirty="0" smtClean="0">
                <a:latin typeface="Arial"/>
                <a:cs typeface="Arial"/>
              </a:rPr>
              <a:t>r</a:t>
            </a:r>
            <a:r>
              <a:rPr sz="4400" spc="0" dirty="0" smtClean="0">
                <a:latin typeface="Arial"/>
                <a:cs typeface="Arial"/>
              </a:rPr>
              <a:t>ks</a:t>
            </a:r>
            <a:endParaRPr sz="4400" dirty="0">
              <a:latin typeface="Arial"/>
              <a:cs typeface="Arial"/>
            </a:endParaRPr>
          </a:p>
        </p:txBody>
      </p:sp>
      <p:sp>
        <p:nvSpPr>
          <p:cNvPr id="6" name="object 6"/>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69</a:t>
            </a:fld>
            <a:endParaRPr sz="1200">
              <a:latin typeface="Arial"/>
              <a:cs typeface="Arial"/>
            </a:endParaRPr>
          </a:p>
        </p:txBody>
      </p:sp>
      <p:sp>
        <p:nvSpPr>
          <p:cNvPr id="3" name="object 3"/>
          <p:cNvSpPr txBox="1"/>
          <p:nvPr/>
        </p:nvSpPr>
        <p:spPr>
          <a:xfrm>
            <a:off x="535940" y="1633220"/>
            <a:ext cx="4058920" cy="436245"/>
          </a:xfrm>
          <a:prstGeom prst="rect">
            <a:avLst/>
          </a:prstGeom>
        </p:spPr>
        <p:txBody>
          <a:bodyPr vert="horz" wrap="square" lIns="0" tIns="0" rIns="0" bIns="0" rtlCol="0">
            <a:noAutofit/>
          </a:bodyPr>
          <a:lstStyle/>
          <a:p>
            <a:pPr marL="469900" indent="-457200">
              <a:lnSpc>
                <a:spcPct val="100000"/>
              </a:lnSpc>
              <a:buFont typeface="Wingdings" panose="05000000000000000000" pitchFamily="2" charset="2"/>
              <a:buChar char="Ø"/>
              <a:tabLst>
                <a:tab pos="354965" algn="l"/>
              </a:tabLst>
            </a:pPr>
            <a:r>
              <a:rPr sz="2800" spc="-25" dirty="0" smtClean="0">
                <a:latin typeface="Arial"/>
                <a:cs typeface="Arial"/>
              </a:rPr>
              <a:t>R</a:t>
            </a:r>
            <a:r>
              <a:rPr sz="2800" spc="40" dirty="0" smtClean="0">
                <a:latin typeface="Arial"/>
                <a:cs typeface="Arial"/>
              </a:rPr>
              <a:t>e</a:t>
            </a:r>
            <a:r>
              <a:rPr sz="2800" spc="-25" dirty="0" smtClean="0">
                <a:latin typeface="Arial"/>
                <a:cs typeface="Arial"/>
              </a:rPr>
              <a:t>i</a:t>
            </a:r>
            <a:r>
              <a:rPr sz="2800" spc="40" dirty="0" smtClean="0">
                <a:latin typeface="Arial"/>
                <a:cs typeface="Arial"/>
              </a:rPr>
              <a:t>n</a:t>
            </a:r>
            <a:r>
              <a:rPr sz="2800" spc="10" dirty="0" smtClean="0">
                <a:latin typeface="Arial"/>
                <a:cs typeface="Arial"/>
              </a:rPr>
              <a:t>f</a:t>
            </a:r>
            <a:r>
              <a:rPr sz="2800" spc="40" dirty="0" smtClean="0">
                <a:latin typeface="Arial"/>
                <a:cs typeface="Arial"/>
              </a:rPr>
              <a:t>o</a:t>
            </a:r>
            <a:r>
              <a:rPr sz="2800" spc="-35" dirty="0" smtClean="0">
                <a:latin typeface="Arial"/>
                <a:cs typeface="Arial"/>
              </a:rPr>
              <a:t>r</a:t>
            </a:r>
            <a:r>
              <a:rPr sz="2800" spc="0" dirty="0" smtClean="0">
                <a:latin typeface="Arial"/>
                <a:cs typeface="Arial"/>
              </a:rPr>
              <a:t>c</a:t>
            </a:r>
            <a:r>
              <a:rPr sz="2800" spc="40" dirty="0" smtClean="0">
                <a:latin typeface="Arial"/>
                <a:cs typeface="Arial"/>
              </a:rPr>
              <a:t>e</a:t>
            </a:r>
            <a:r>
              <a:rPr sz="2800" spc="-35" dirty="0" smtClean="0">
                <a:latin typeface="Arial"/>
                <a:cs typeface="Arial"/>
              </a:rPr>
              <a:t>m</a:t>
            </a:r>
            <a:r>
              <a:rPr sz="2800" spc="40" dirty="0" smtClean="0">
                <a:latin typeface="Arial"/>
                <a:cs typeface="Arial"/>
              </a:rPr>
              <a:t>en</a:t>
            </a:r>
            <a:r>
              <a:rPr sz="2800" spc="-10" dirty="0" smtClean="0">
                <a:latin typeface="Arial"/>
                <a:cs typeface="Arial"/>
              </a:rPr>
              <a:t>t</a:t>
            </a:r>
            <a:r>
              <a:rPr sz="2800" spc="-160" dirty="0" smtClean="0">
                <a:latin typeface="Arial"/>
                <a:cs typeface="Arial"/>
              </a:rPr>
              <a:t> </a:t>
            </a:r>
            <a:r>
              <a:rPr sz="2800" spc="-25" dirty="0" smtClean="0">
                <a:latin typeface="Arial"/>
                <a:cs typeface="Arial"/>
              </a:rPr>
              <a:t>l</a:t>
            </a:r>
            <a:r>
              <a:rPr sz="2800" spc="40" dirty="0" smtClean="0">
                <a:latin typeface="Arial"/>
                <a:cs typeface="Arial"/>
              </a:rPr>
              <a:t>ea</a:t>
            </a:r>
            <a:r>
              <a:rPr sz="2800" spc="-35" dirty="0" smtClean="0">
                <a:latin typeface="Arial"/>
                <a:cs typeface="Arial"/>
              </a:rPr>
              <a:t>r</a:t>
            </a:r>
            <a:r>
              <a:rPr sz="2800" spc="40" dirty="0" smtClean="0">
                <a:latin typeface="Arial"/>
                <a:cs typeface="Arial"/>
              </a:rPr>
              <a:t>n</a:t>
            </a:r>
            <a:r>
              <a:rPr sz="2800" spc="-25" dirty="0" smtClean="0">
                <a:latin typeface="Arial"/>
                <a:cs typeface="Arial"/>
              </a:rPr>
              <a:t>i</a:t>
            </a:r>
            <a:r>
              <a:rPr sz="2800" spc="40" dirty="0" smtClean="0">
                <a:latin typeface="Arial"/>
                <a:cs typeface="Arial"/>
              </a:rPr>
              <a:t>n</a:t>
            </a:r>
            <a:r>
              <a:rPr sz="2800" spc="0" dirty="0" smtClean="0">
                <a:latin typeface="Arial"/>
                <a:cs typeface="Arial"/>
              </a:rPr>
              <a:t>g</a:t>
            </a:r>
            <a:endParaRPr sz="2800" dirty="0">
              <a:latin typeface="Arial"/>
              <a:cs typeface="Arial"/>
            </a:endParaRPr>
          </a:p>
        </p:txBody>
      </p:sp>
      <p:sp>
        <p:nvSpPr>
          <p:cNvPr id="4" name="object 4"/>
          <p:cNvSpPr txBox="1"/>
          <p:nvPr/>
        </p:nvSpPr>
        <p:spPr>
          <a:xfrm>
            <a:off x="535940" y="3710940"/>
            <a:ext cx="8072120" cy="2803525"/>
          </a:xfrm>
          <a:prstGeom prst="rect">
            <a:avLst/>
          </a:prstGeom>
        </p:spPr>
        <p:txBody>
          <a:bodyPr vert="horz" wrap="square" lIns="0" tIns="0" rIns="0" bIns="0" rtlCol="0">
            <a:noAutofit/>
          </a:bodyPr>
          <a:lstStyle/>
          <a:p>
            <a:pPr marL="469900" marR="12700" indent="-457200">
              <a:lnSpc>
                <a:spcPts val="3300"/>
              </a:lnSpc>
              <a:buFont typeface="Wingdings" panose="05000000000000000000" pitchFamily="2" charset="2"/>
              <a:buChar char="Ø"/>
              <a:tabLst>
                <a:tab pos="354965" algn="l"/>
              </a:tabLst>
            </a:pPr>
            <a:r>
              <a:rPr sz="2800" spc="-135" dirty="0" smtClean="0">
                <a:latin typeface="Arial"/>
                <a:cs typeface="Arial"/>
              </a:rPr>
              <a:t>T</a:t>
            </a:r>
            <a:r>
              <a:rPr sz="2800" spc="-35" dirty="0" smtClean="0">
                <a:latin typeface="Arial"/>
                <a:cs typeface="Arial"/>
              </a:rPr>
              <a:t>r</a:t>
            </a:r>
            <a:r>
              <a:rPr sz="2800" spc="40" dirty="0" smtClean="0">
                <a:latin typeface="Arial"/>
                <a:cs typeface="Arial"/>
              </a:rPr>
              <a:t>a</a:t>
            </a:r>
            <a:r>
              <a:rPr sz="2800" spc="-25" dirty="0" smtClean="0">
                <a:latin typeface="Arial"/>
                <a:cs typeface="Arial"/>
              </a:rPr>
              <a:t>i</a:t>
            </a:r>
            <a:r>
              <a:rPr sz="2800" spc="40" dirty="0" smtClean="0">
                <a:latin typeface="Arial"/>
                <a:cs typeface="Arial"/>
              </a:rPr>
              <a:t>n</a:t>
            </a:r>
            <a:r>
              <a:rPr sz="2800" spc="-25" dirty="0" smtClean="0">
                <a:latin typeface="Arial"/>
                <a:cs typeface="Arial"/>
              </a:rPr>
              <a:t>i</a:t>
            </a:r>
            <a:r>
              <a:rPr sz="2800" spc="40" dirty="0" smtClean="0">
                <a:latin typeface="Arial"/>
                <a:cs typeface="Arial"/>
              </a:rPr>
              <a:t>n</a:t>
            </a:r>
            <a:r>
              <a:rPr sz="2800" spc="0" dirty="0" smtClean="0">
                <a:latin typeface="Arial"/>
                <a:cs typeface="Arial"/>
              </a:rPr>
              <a:t>g</a:t>
            </a:r>
            <a:r>
              <a:rPr sz="2800" spc="-40" dirty="0" smtClean="0">
                <a:latin typeface="Arial"/>
                <a:cs typeface="Arial"/>
              </a:rPr>
              <a:t> </a:t>
            </a:r>
            <a:r>
              <a:rPr sz="2800" spc="40" dirty="0" smtClean="0">
                <a:latin typeface="Arial"/>
                <a:cs typeface="Arial"/>
              </a:rPr>
              <a:t>da</a:t>
            </a:r>
            <a:r>
              <a:rPr sz="2800" spc="10" dirty="0" smtClean="0">
                <a:latin typeface="Arial"/>
                <a:cs typeface="Arial"/>
              </a:rPr>
              <a:t>t</a:t>
            </a:r>
            <a:r>
              <a:rPr sz="2800" spc="40" dirty="0" smtClean="0">
                <a:latin typeface="Arial"/>
                <a:cs typeface="Arial"/>
              </a:rPr>
              <a:t>a</a:t>
            </a:r>
            <a:r>
              <a:rPr sz="2800" spc="-10" dirty="0" smtClean="0">
                <a:latin typeface="Arial"/>
                <a:cs typeface="Arial"/>
              </a:rPr>
              <a:t>:</a:t>
            </a:r>
            <a:r>
              <a:rPr sz="2800" spc="-160" dirty="0" smtClean="0">
                <a:latin typeface="Arial"/>
                <a:cs typeface="Arial"/>
              </a:rPr>
              <a:t> </a:t>
            </a:r>
            <a:r>
              <a:rPr sz="2800" spc="40" dirty="0" smtClean="0">
                <a:latin typeface="Arial"/>
                <a:cs typeface="Arial"/>
              </a:rPr>
              <a:t>128</a:t>
            </a:r>
            <a:r>
              <a:rPr sz="2800" spc="10" dirty="0" smtClean="0">
                <a:latin typeface="Arial"/>
                <a:cs typeface="Arial"/>
              </a:rPr>
              <a:t>,</a:t>
            </a:r>
            <a:r>
              <a:rPr sz="2800" spc="40" dirty="0" smtClean="0">
                <a:latin typeface="Arial"/>
                <a:cs typeface="Arial"/>
              </a:rPr>
              <a:t>000</a:t>
            </a:r>
            <a:r>
              <a:rPr sz="2800" spc="-20" dirty="0" smtClean="0">
                <a:latin typeface="Arial"/>
                <a:cs typeface="Arial"/>
              </a:rPr>
              <a:t>+</a:t>
            </a:r>
            <a:r>
              <a:rPr sz="2800" spc="-215" dirty="0" smtClean="0">
                <a:latin typeface="Arial"/>
                <a:cs typeface="Arial"/>
              </a:rPr>
              <a:t> </a:t>
            </a:r>
            <a:r>
              <a:rPr sz="2800" spc="40" dirty="0" smtClean="0">
                <a:latin typeface="Arial"/>
                <a:cs typeface="Arial"/>
              </a:rPr>
              <a:t>ga</a:t>
            </a:r>
            <a:r>
              <a:rPr sz="2800" spc="-35" dirty="0" smtClean="0">
                <a:latin typeface="Arial"/>
                <a:cs typeface="Arial"/>
              </a:rPr>
              <a:t>m</a:t>
            </a:r>
            <a:r>
              <a:rPr sz="2800" spc="40" dirty="0" smtClean="0">
                <a:latin typeface="Arial"/>
                <a:cs typeface="Arial"/>
              </a:rPr>
              <a:t>e</a:t>
            </a:r>
            <a:r>
              <a:rPr sz="2800" spc="0" dirty="0" smtClean="0">
                <a:latin typeface="Arial"/>
                <a:cs typeface="Arial"/>
              </a:rPr>
              <a:t>s</a:t>
            </a:r>
            <a:r>
              <a:rPr sz="2800" spc="-80" dirty="0" smtClean="0">
                <a:latin typeface="Arial"/>
                <a:cs typeface="Arial"/>
              </a:rPr>
              <a:t> </a:t>
            </a:r>
            <a:r>
              <a:rPr sz="2800" spc="40" dirty="0" smtClean="0">
                <a:latin typeface="Arial"/>
                <a:cs typeface="Arial"/>
              </a:rPr>
              <a:t>o</a:t>
            </a:r>
            <a:r>
              <a:rPr sz="2800" spc="-10" dirty="0" smtClean="0">
                <a:latin typeface="Arial"/>
                <a:cs typeface="Arial"/>
              </a:rPr>
              <a:t>f</a:t>
            </a:r>
            <a:r>
              <a:rPr sz="2800" spc="-60" dirty="0" smtClean="0">
                <a:latin typeface="Arial"/>
                <a:cs typeface="Arial"/>
              </a:rPr>
              <a:t> </a:t>
            </a:r>
            <a:r>
              <a:rPr sz="2800" spc="0" dirty="0" smtClean="0">
                <a:latin typeface="Arial"/>
                <a:cs typeface="Arial"/>
              </a:rPr>
              <a:t>s</a:t>
            </a:r>
            <a:r>
              <a:rPr sz="2800" spc="40" dirty="0" smtClean="0">
                <a:latin typeface="Arial"/>
                <a:cs typeface="Arial"/>
              </a:rPr>
              <a:t>e</a:t>
            </a:r>
            <a:r>
              <a:rPr sz="2800" spc="-25" dirty="0" smtClean="0">
                <a:latin typeface="Arial"/>
                <a:cs typeface="Arial"/>
              </a:rPr>
              <a:t>l</a:t>
            </a:r>
            <a:r>
              <a:rPr sz="2800" spc="10" dirty="0" smtClean="0">
                <a:latin typeface="Arial"/>
                <a:cs typeface="Arial"/>
              </a:rPr>
              <a:t>f</a:t>
            </a:r>
            <a:r>
              <a:rPr sz="2800" spc="-35" dirty="0" smtClean="0">
                <a:latin typeface="Arial"/>
                <a:cs typeface="Arial"/>
              </a:rPr>
              <a:t>-</a:t>
            </a:r>
            <a:r>
              <a:rPr sz="2800" spc="40" dirty="0" smtClean="0">
                <a:latin typeface="Arial"/>
                <a:cs typeface="Arial"/>
              </a:rPr>
              <a:t>p</a:t>
            </a:r>
            <a:r>
              <a:rPr sz="2800" spc="-25" dirty="0" smtClean="0">
                <a:latin typeface="Arial"/>
                <a:cs typeface="Arial"/>
              </a:rPr>
              <a:t>l</a:t>
            </a:r>
            <a:r>
              <a:rPr sz="2800" spc="40" dirty="0" smtClean="0">
                <a:latin typeface="Arial"/>
                <a:cs typeface="Arial"/>
              </a:rPr>
              <a:t>a</a:t>
            </a:r>
            <a:r>
              <a:rPr sz="2800" spc="0" dirty="0" smtClean="0">
                <a:latin typeface="Arial"/>
                <a:cs typeface="Arial"/>
              </a:rPr>
              <a:t>y</a:t>
            </a:r>
            <a:r>
              <a:rPr sz="2800" spc="-80" dirty="0" smtClean="0">
                <a:latin typeface="Arial"/>
                <a:cs typeface="Arial"/>
              </a:rPr>
              <a:t> </a:t>
            </a:r>
            <a:r>
              <a:rPr sz="2800" spc="40" dirty="0" smtClean="0">
                <a:latin typeface="Arial"/>
                <a:cs typeface="Arial"/>
              </a:rPr>
              <a:t>u</a:t>
            </a:r>
            <a:r>
              <a:rPr sz="2800" spc="0" dirty="0" smtClean="0">
                <a:latin typeface="Arial"/>
                <a:cs typeface="Arial"/>
              </a:rPr>
              <a:t>s</a:t>
            </a:r>
            <a:r>
              <a:rPr sz="2800" spc="-25" dirty="0" smtClean="0">
                <a:latin typeface="Arial"/>
                <a:cs typeface="Arial"/>
              </a:rPr>
              <a:t>i</a:t>
            </a:r>
            <a:r>
              <a:rPr sz="2800" spc="40" dirty="0" smtClean="0">
                <a:latin typeface="Arial"/>
                <a:cs typeface="Arial"/>
              </a:rPr>
              <a:t>n</a:t>
            </a:r>
            <a:r>
              <a:rPr sz="2800" spc="0" dirty="0" smtClean="0">
                <a:latin typeface="Arial"/>
                <a:cs typeface="Arial"/>
              </a:rPr>
              <a:t>g </a:t>
            </a:r>
            <a:r>
              <a:rPr sz="2800" spc="40" dirty="0" smtClean="0">
                <a:latin typeface="Arial"/>
                <a:cs typeface="Arial"/>
              </a:rPr>
              <a:t>po</a:t>
            </a:r>
            <a:r>
              <a:rPr sz="2800" spc="-25" dirty="0" smtClean="0">
                <a:latin typeface="Arial"/>
                <a:cs typeface="Arial"/>
              </a:rPr>
              <a:t>li</a:t>
            </a:r>
            <a:r>
              <a:rPr sz="2800" spc="0" dirty="0" smtClean="0">
                <a:latin typeface="Arial"/>
                <a:cs typeface="Arial"/>
              </a:rPr>
              <a:t>cy</a:t>
            </a:r>
            <a:r>
              <a:rPr sz="2800" spc="20" dirty="0" smtClean="0">
                <a:latin typeface="Arial"/>
                <a:cs typeface="Arial"/>
              </a:rPr>
              <a:t> </a:t>
            </a:r>
            <a:r>
              <a:rPr sz="2800" spc="40" dirty="0" smtClean="0">
                <a:latin typeface="Arial"/>
                <a:cs typeface="Arial"/>
              </a:rPr>
              <a:t>ne</a:t>
            </a:r>
            <a:r>
              <a:rPr sz="2800" spc="10" dirty="0" smtClean="0">
                <a:latin typeface="Arial"/>
                <a:cs typeface="Arial"/>
              </a:rPr>
              <a:t>t</a:t>
            </a:r>
            <a:r>
              <a:rPr sz="2800" spc="-25" dirty="0" smtClean="0">
                <a:latin typeface="Arial"/>
                <a:cs typeface="Arial"/>
              </a:rPr>
              <a:t>w</a:t>
            </a:r>
            <a:r>
              <a:rPr sz="2800" spc="40" dirty="0" smtClean="0">
                <a:latin typeface="Arial"/>
                <a:cs typeface="Arial"/>
              </a:rPr>
              <a:t>o</a:t>
            </a:r>
            <a:r>
              <a:rPr sz="2800" spc="-35" dirty="0" smtClean="0">
                <a:latin typeface="Arial"/>
                <a:cs typeface="Arial"/>
              </a:rPr>
              <a:t>r</a:t>
            </a:r>
            <a:r>
              <a:rPr sz="2800" spc="0" dirty="0" smtClean="0">
                <a:latin typeface="Arial"/>
                <a:cs typeface="Arial"/>
              </a:rPr>
              <a:t>k</a:t>
            </a:r>
            <a:r>
              <a:rPr sz="2800" spc="-80" dirty="0" smtClean="0">
                <a:latin typeface="Arial"/>
                <a:cs typeface="Arial"/>
              </a:rPr>
              <a:t> </a:t>
            </a:r>
            <a:r>
              <a:rPr sz="2800" spc="-25" dirty="0" smtClean="0">
                <a:latin typeface="Arial"/>
                <a:cs typeface="Arial"/>
              </a:rPr>
              <a:t>i</a:t>
            </a:r>
            <a:r>
              <a:rPr sz="2800" spc="0" dirty="0" smtClean="0">
                <a:latin typeface="Arial"/>
                <a:cs typeface="Arial"/>
              </a:rPr>
              <a:t>n</a:t>
            </a:r>
            <a:r>
              <a:rPr sz="2800" spc="-40" dirty="0" smtClean="0">
                <a:latin typeface="Arial"/>
                <a:cs typeface="Arial"/>
              </a:rPr>
              <a:t> </a:t>
            </a:r>
            <a:r>
              <a:rPr sz="2800" spc="0" dirty="0" smtClean="0">
                <a:latin typeface="Arial"/>
                <a:cs typeface="Arial"/>
              </a:rPr>
              <a:t>2</a:t>
            </a:r>
            <a:r>
              <a:rPr sz="2800" spc="60" dirty="0" smtClean="0">
                <a:latin typeface="Arial"/>
                <a:cs typeface="Arial"/>
              </a:rPr>
              <a:t> </a:t>
            </a:r>
            <a:r>
              <a:rPr sz="2800" spc="-15" dirty="0" smtClean="0">
                <a:latin typeface="Arial"/>
                <a:cs typeface="Arial"/>
              </a:rPr>
              <a:t>s</a:t>
            </a:r>
            <a:r>
              <a:rPr sz="2800" spc="10" dirty="0" smtClean="0">
                <a:latin typeface="Arial"/>
                <a:cs typeface="Arial"/>
              </a:rPr>
              <a:t>t</a:t>
            </a:r>
            <a:r>
              <a:rPr sz="2800" spc="40" dirty="0" smtClean="0">
                <a:latin typeface="Arial"/>
                <a:cs typeface="Arial"/>
              </a:rPr>
              <a:t>age</a:t>
            </a:r>
            <a:r>
              <a:rPr sz="2800" spc="0" dirty="0" smtClean="0">
                <a:latin typeface="Arial"/>
                <a:cs typeface="Arial"/>
              </a:rPr>
              <a:t>s</a:t>
            </a:r>
            <a:endParaRPr sz="2800" dirty="0">
              <a:latin typeface="Arial"/>
              <a:cs typeface="Arial"/>
            </a:endParaRPr>
          </a:p>
          <a:p>
            <a:pPr marL="171450" indent="-171450">
              <a:lnSpc>
                <a:spcPts val="500"/>
              </a:lnSpc>
              <a:spcBef>
                <a:spcPts val="40"/>
              </a:spcBef>
              <a:buFont typeface="Wingdings" panose="05000000000000000000" pitchFamily="2" charset="2"/>
              <a:buChar char="Ø"/>
            </a:pPr>
            <a:endParaRPr sz="500" dirty="0"/>
          </a:p>
          <a:p>
            <a:pPr marL="469900" indent="-457200">
              <a:lnSpc>
                <a:spcPct val="100000"/>
              </a:lnSpc>
              <a:buFont typeface="Wingdings" panose="05000000000000000000" pitchFamily="2" charset="2"/>
              <a:buChar char="Ø"/>
              <a:tabLst>
                <a:tab pos="354965" algn="l"/>
              </a:tabLst>
            </a:pPr>
            <a:r>
              <a:rPr sz="2800" spc="-135" dirty="0" smtClean="0">
                <a:latin typeface="Arial"/>
                <a:cs typeface="Arial"/>
              </a:rPr>
              <a:t>T</a:t>
            </a:r>
            <a:r>
              <a:rPr sz="2800" spc="-35" dirty="0" smtClean="0">
                <a:latin typeface="Arial"/>
                <a:cs typeface="Arial"/>
              </a:rPr>
              <a:t>r</a:t>
            </a:r>
            <a:r>
              <a:rPr sz="2800" spc="40" dirty="0" smtClean="0">
                <a:latin typeface="Arial"/>
                <a:cs typeface="Arial"/>
              </a:rPr>
              <a:t>a</a:t>
            </a:r>
            <a:r>
              <a:rPr sz="2800" spc="-25" dirty="0" smtClean="0">
                <a:latin typeface="Arial"/>
                <a:cs typeface="Arial"/>
              </a:rPr>
              <a:t>i</a:t>
            </a:r>
            <a:r>
              <a:rPr sz="2800" spc="40" dirty="0" smtClean="0">
                <a:latin typeface="Arial"/>
                <a:cs typeface="Arial"/>
              </a:rPr>
              <a:t>n</a:t>
            </a:r>
            <a:r>
              <a:rPr sz="2800" spc="-25" dirty="0" smtClean="0">
                <a:latin typeface="Arial"/>
                <a:cs typeface="Arial"/>
              </a:rPr>
              <a:t>i</a:t>
            </a:r>
            <a:r>
              <a:rPr sz="2800" spc="40" dirty="0" smtClean="0">
                <a:latin typeface="Arial"/>
                <a:cs typeface="Arial"/>
              </a:rPr>
              <a:t>n</a:t>
            </a:r>
            <a:r>
              <a:rPr sz="2800" spc="0" dirty="0" smtClean="0">
                <a:latin typeface="Arial"/>
                <a:cs typeface="Arial"/>
              </a:rPr>
              <a:t>g</a:t>
            </a:r>
            <a:r>
              <a:rPr sz="2800" spc="-40" dirty="0" smtClean="0">
                <a:latin typeface="Arial"/>
                <a:cs typeface="Arial"/>
              </a:rPr>
              <a:t> </a:t>
            </a:r>
            <a:r>
              <a:rPr sz="2800" spc="40" dirty="0" smtClean="0">
                <a:latin typeface="Arial"/>
                <a:cs typeface="Arial"/>
              </a:rPr>
              <a:t>a</a:t>
            </a:r>
            <a:r>
              <a:rPr sz="2800" spc="-25" dirty="0" smtClean="0">
                <a:latin typeface="Arial"/>
                <a:cs typeface="Arial"/>
              </a:rPr>
              <a:t>l</a:t>
            </a:r>
            <a:r>
              <a:rPr sz="2800" spc="40" dirty="0" smtClean="0">
                <a:latin typeface="Arial"/>
                <a:cs typeface="Arial"/>
              </a:rPr>
              <a:t>go</a:t>
            </a:r>
            <a:r>
              <a:rPr sz="2800" spc="-35" dirty="0" smtClean="0">
                <a:latin typeface="Arial"/>
                <a:cs typeface="Arial"/>
              </a:rPr>
              <a:t>r</a:t>
            </a:r>
            <a:r>
              <a:rPr sz="2800" spc="-25" dirty="0" smtClean="0">
                <a:latin typeface="Arial"/>
                <a:cs typeface="Arial"/>
              </a:rPr>
              <a:t>i</a:t>
            </a:r>
            <a:r>
              <a:rPr sz="2800" spc="10" dirty="0" smtClean="0">
                <a:latin typeface="Arial"/>
                <a:cs typeface="Arial"/>
              </a:rPr>
              <a:t>t</a:t>
            </a:r>
            <a:r>
              <a:rPr sz="2800" spc="40" dirty="0" smtClean="0">
                <a:latin typeface="Arial"/>
                <a:cs typeface="Arial"/>
              </a:rPr>
              <a:t>h</a:t>
            </a:r>
            <a:r>
              <a:rPr sz="2800" spc="-35" dirty="0" smtClean="0">
                <a:latin typeface="Arial"/>
                <a:cs typeface="Arial"/>
              </a:rPr>
              <a:t>m</a:t>
            </a:r>
            <a:r>
              <a:rPr sz="2800" spc="-10" dirty="0" smtClean="0">
                <a:latin typeface="Arial"/>
                <a:cs typeface="Arial"/>
              </a:rPr>
              <a:t>:</a:t>
            </a:r>
            <a:r>
              <a:rPr sz="2800" spc="-60" dirty="0" smtClean="0">
                <a:latin typeface="Arial"/>
                <a:cs typeface="Arial"/>
              </a:rPr>
              <a:t> </a:t>
            </a:r>
            <a:r>
              <a:rPr sz="2800" spc="-35" dirty="0" smtClean="0">
                <a:latin typeface="Arial"/>
                <a:cs typeface="Arial"/>
              </a:rPr>
              <a:t>m</a:t>
            </a:r>
            <a:r>
              <a:rPr sz="2800" spc="40" dirty="0" smtClean="0">
                <a:latin typeface="Arial"/>
                <a:cs typeface="Arial"/>
              </a:rPr>
              <a:t>a</a:t>
            </a:r>
            <a:r>
              <a:rPr sz="2800" spc="0" dirty="0" smtClean="0">
                <a:latin typeface="Arial"/>
                <a:cs typeface="Arial"/>
              </a:rPr>
              <a:t>x</a:t>
            </a:r>
            <a:r>
              <a:rPr sz="2800" spc="-25" dirty="0" smtClean="0">
                <a:latin typeface="Arial"/>
                <a:cs typeface="Arial"/>
              </a:rPr>
              <a:t>i</a:t>
            </a:r>
            <a:r>
              <a:rPr sz="2800" spc="-35" dirty="0" smtClean="0">
                <a:latin typeface="Arial"/>
                <a:cs typeface="Arial"/>
              </a:rPr>
              <a:t>m</a:t>
            </a:r>
            <a:r>
              <a:rPr sz="2800" spc="-25" dirty="0" smtClean="0">
                <a:latin typeface="Arial"/>
                <a:cs typeface="Arial"/>
              </a:rPr>
              <a:t>i</a:t>
            </a:r>
            <a:r>
              <a:rPr sz="2800" spc="0" dirty="0" smtClean="0">
                <a:latin typeface="Arial"/>
                <a:cs typeface="Arial"/>
              </a:rPr>
              <a:t>ze</a:t>
            </a:r>
            <a:r>
              <a:rPr sz="2800" spc="60" dirty="0" smtClean="0">
                <a:latin typeface="Arial"/>
                <a:cs typeface="Arial"/>
              </a:rPr>
              <a:t> </a:t>
            </a:r>
            <a:r>
              <a:rPr sz="2800" spc="-25" dirty="0" smtClean="0">
                <a:latin typeface="Arial"/>
                <a:cs typeface="Arial"/>
              </a:rPr>
              <a:t>wi</a:t>
            </a:r>
            <a:r>
              <a:rPr sz="2800" spc="40" dirty="0" smtClean="0">
                <a:latin typeface="Arial"/>
                <a:cs typeface="Arial"/>
              </a:rPr>
              <a:t>n</a:t>
            </a:r>
            <a:r>
              <a:rPr sz="2800" spc="0" dirty="0" smtClean="0">
                <a:latin typeface="Arial"/>
                <a:cs typeface="Arial"/>
              </a:rPr>
              <a:t>s</a:t>
            </a:r>
            <a:r>
              <a:rPr sz="2800" spc="20" dirty="0" smtClean="0">
                <a:latin typeface="Arial"/>
                <a:cs typeface="Arial"/>
              </a:rPr>
              <a:t> </a:t>
            </a:r>
            <a:r>
              <a:rPr sz="2800" spc="40" dirty="0" smtClean="0">
                <a:latin typeface="Arial"/>
                <a:cs typeface="Arial"/>
              </a:rPr>
              <a:t>o</a:t>
            </a:r>
            <a:r>
              <a:rPr sz="2800" spc="-10" dirty="0" smtClean="0">
                <a:latin typeface="Arial"/>
                <a:cs typeface="Arial"/>
              </a:rPr>
              <a:t>f</a:t>
            </a:r>
            <a:r>
              <a:rPr sz="2800" spc="-60" dirty="0" smtClean="0">
                <a:latin typeface="Arial"/>
                <a:cs typeface="Arial"/>
              </a:rPr>
              <a:t> </a:t>
            </a:r>
            <a:r>
              <a:rPr sz="2800" spc="10" dirty="0" smtClean="0">
                <a:latin typeface="Arial"/>
                <a:cs typeface="Arial"/>
              </a:rPr>
              <a:t>t</a:t>
            </a:r>
            <a:r>
              <a:rPr sz="2800" spc="40" dirty="0" smtClean="0">
                <a:latin typeface="Arial"/>
                <a:cs typeface="Arial"/>
              </a:rPr>
              <a:t>h</a:t>
            </a:r>
            <a:r>
              <a:rPr sz="2800" spc="0" dirty="0" smtClean="0">
                <a:latin typeface="Arial"/>
                <a:cs typeface="Arial"/>
              </a:rPr>
              <a:t>e</a:t>
            </a:r>
            <a:r>
              <a:rPr sz="2800" spc="-40" dirty="0" smtClean="0">
                <a:latin typeface="Arial"/>
                <a:cs typeface="Arial"/>
              </a:rPr>
              <a:t> </a:t>
            </a:r>
            <a:r>
              <a:rPr sz="2800" spc="40" dirty="0" smtClean="0">
                <a:latin typeface="Arial"/>
                <a:cs typeface="Arial"/>
              </a:rPr>
              <a:t>a</a:t>
            </a:r>
            <a:r>
              <a:rPr sz="2800" spc="-15" dirty="0" smtClean="0">
                <a:latin typeface="Arial"/>
                <a:cs typeface="Arial"/>
              </a:rPr>
              <a:t>c</a:t>
            </a:r>
            <a:r>
              <a:rPr sz="2800" spc="10" dirty="0" smtClean="0">
                <a:latin typeface="Arial"/>
                <a:cs typeface="Arial"/>
              </a:rPr>
              <a:t>t</a:t>
            </a:r>
            <a:r>
              <a:rPr sz="2800" spc="-25" dirty="0" smtClean="0">
                <a:latin typeface="Arial"/>
                <a:cs typeface="Arial"/>
              </a:rPr>
              <a:t>i</a:t>
            </a:r>
            <a:r>
              <a:rPr sz="2800" spc="40" dirty="0" smtClean="0">
                <a:latin typeface="Arial"/>
                <a:cs typeface="Arial"/>
              </a:rPr>
              <a:t>o</a:t>
            </a:r>
            <a:r>
              <a:rPr sz="2800" spc="0" dirty="0" smtClean="0">
                <a:latin typeface="Arial"/>
                <a:cs typeface="Arial"/>
              </a:rPr>
              <a:t>n</a:t>
            </a:r>
            <a:endParaRPr sz="2800" dirty="0">
              <a:latin typeface="Arial"/>
              <a:cs typeface="Arial"/>
            </a:endParaRPr>
          </a:p>
          <a:p>
            <a:pPr marL="812800" indent="-457200">
              <a:lnSpc>
                <a:spcPct val="100000"/>
              </a:lnSpc>
              <a:spcBef>
                <a:spcPts val="40"/>
              </a:spcBef>
              <a:buFont typeface="Wingdings" panose="05000000000000000000" pitchFamily="2" charset="2"/>
              <a:buChar char="Ø"/>
            </a:pPr>
            <a:r>
              <a:rPr sz="2800" spc="-35" dirty="0" smtClean="0">
                <a:latin typeface="Arial"/>
                <a:cs typeface="Arial"/>
              </a:rPr>
              <a:t>∆</a:t>
            </a:r>
            <a:r>
              <a:rPr sz="2800" spc="0" dirty="0" smtClean="0">
                <a:latin typeface="Cambria Math"/>
                <a:cs typeface="Cambria Math"/>
              </a:rPr>
              <a:t>𝛔</a:t>
            </a:r>
            <a:endParaRPr sz="2800" dirty="0">
              <a:latin typeface="Cambria Math"/>
              <a:cs typeface="Cambria Math"/>
            </a:endParaRPr>
          </a:p>
          <a:p>
            <a:pPr marL="171450" indent="-171450">
              <a:lnSpc>
                <a:spcPts val="600"/>
              </a:lnSpc>
              <a:spcBef>
                <a:spcPts val="40"/>
              </a:spcBef>
              <a:buFont typeface="Wingdings" panose="05000000000000000000" pitchFamily="2" charset="2"/>
              <a:buChar char="Ø"/>
            </a:pPr>
            <a:endParaRPr sz="600" dirty="0"/>
          </a:p>
          <a:p>
            <a:pPr marL="469900" indent="-457200">
              <a:lnSpc>
                <a:spcPct val="100000"/>
              </a:lnSpc>
              <a:buFont typeface="Wingdings" panose="05000000000000000000" pitchFamily="2" charset="2"/>
              <a:buChar char="Ø"/>
              <a:tabLst>
                <a:tab pos="354965" algn="l"/>
              </a:tabLst>
            </a:pPr>
            <a:r>
              <a:rPr sz="2800" spc="-135" dirty="0" smtClean="0">
                <a:latin typeface="Arial"/>
                <a:cs typeface="Arial"/>
              </a:rPr>
              <a:t>T</a:t>
            </a:r>
            <a:r>
              <a:rPr sz="2800" spc="-45" dirty="0" smtClean="0">
                <a:latin typeface="Arial"/>
                <a:cs typeface="Arial"/>
              </a:rPr>
              <a:t>r</a:t>
            </a:r>
            <a:r>
              <a:rPr sz="2800" spc="40" dirty="0" smtClean="0">
                <a:latin typeface="Arial"/>
                <a:cs typeface="Arial"/>
              </a:rPr>
              <a:t>a</a:t>
            </a:r>
            <a:r>
              <a:rPr sz="2800" spc="-25" dirty="0" smtClean="0">
                <a:latin typeface="Arial"/>
                <a:cs typeface="Arial"/>
              </a:rPr>
              <a:t>i</a:t>
            </a:r>
            <a:r>
              <a:rPr sz="2800" spc="40" dirty="0" smtClean="0">
                <a:latin typeface="Arial"/>
                <a:cs typeface="Arial"/>
              </a:rPr>
              <a:t>n</a:t>
            </a:r>
            <a:r>
              <a:rPr sz="2800" spc="-25" dirty="0" smtClean="0">
                <a:latin typeface="Arial"/>
                <a:cs typeface="Arial"/>
              </a:rPr>
              <a:t>i</a:t>
            </a:r>
            <a:r>
              <a:rPr sz="2800" spc="40" dirty="0" smtClean="0">
                <a:latin typeface="Arial"/>
                <a:cs typeface="Arial"/>
              </a:rPr>
              <a:t>n</a:t>
            </a:r>
            <a:r>
              <a:rPr sz="2800" spc="0" dirty="0" smtClean="0">
                <a:latin typeface="Arial"/>
                <a:cs typeface="Arial"/>
              </a:rPr>
              <a:t>g</a:t>
            </a:r>
            <a:r>
              <a:rPr sz="2800" spc="-35" dirty="0" smtClean="0">
                <a:latin typeface="Arial"/>
                <a:cs typeface="Arial"/>
              </a:rPr>
              <a:t> </a:t>
            </a:r>
            <a:r>
              <a:rPr sz="2800" spc="10" dirty="0" smtClean="0">
                <a:latin typeface="Arial"/>
                <a:cs typeface="Arial"/>
              </a:rPr>
              <a:t>t</a:t>
            </a:r>
            <a:r>
              <a:rPr sz="2800" spc="-25" dirty="0" smtClean="0">
                <a:latin typeface="Arial"/>
                <a:cs typeface="Arial"/>
              </a:rPr>
              <a:t>i</a:t>
            </a:r>
            <a:r>
              <a:rPr sz="2800" spc="-35" dirty="0" smtClean="0">
                <a:latin typeface="Arial"/>
                <a:cs typeface="Arial"/>
              </a:rPr>
              <a:t>m</a:t>
            </a:r>
            <a:r>
              <a:rPr sz="2800" spc="40" dirty="0" smtClean="0">
                <a:latin typeface="Arial"/>
                <a:cs typeface="Arial"/>
              </a:rPr>
              <a:t>e</a:t>
            </a:r>
            <a:r>
              <a:rPr sz="2800" spc="-10" dirty="0" smtClean="0">
                <a:latin typeface="Arial"/>
                <a:cs typeface="Arial"/>
              </a:rPr>
              <a:t>:</a:t>
            </a:r>
            <a:r>
              <a:rPr sz="2800" spc="40" dirty="0" smtClean="0">
                <a:latin typeface="Arial"/>
                <a:cs typeface="Arial"/>
              </a:rPr>
              <a:t> </a:t>
            </a:r>
            <a:r>
              <a:rPr sz="2800" spc="0" dirty="0" smtClean="0">
                <a:latin typeface="Arial"/>
                <a:cs typeface="Arial"/>
              </a:rPr>
              <a:t>1</a:t>
            </a:r>
            <a:r>
              <a:rPr sz="2800" spc="-35" dirty="0" smtClean="0">
                <a:latin typeface="Arial"/>
                <a:cs typeface="Arial"/>
              </a:rPr>
              <a:t> </a:t>
            </a:r>
            <a:r>
              <a:rPr sz="2800" spc="-25" dirty="0" smtClean="0">
                <a:latin typeface="Arial"/>
                <a:cs typeface="Arial"/>
              </a:rPr>
              <a:t>w</a:t>
            </a:r>
            <a:r>
              <a:rPr sz="2800" spc="40" dirty="0" smtClean="0">
                <a:latin typeface="Arial"/>
                <a:cs typeface="Arial"/>
              </a:rPr>
              <a:t>ee</a:t>
            </a:r>
            <a:r>
              <a:rPr sz="2800" spc="0" dirty="0" smtClean="0">
                <a:latin typeface="Arial"/>
                <a:cs typeface="Arial"/>
              </a:rPr>
              <a:t>k</a:t>
            </a:r>
            <a:endParaRPr sz="2800" dirty="0">
              <a:latin typeface="Arial"/>
              <a:cs typeface="Arial"/>
            </a:endParaRPr>
          </a:p>
          <a:p>
            <a:pPr marL="171450" indent="-171450">
              <a:lnSpc>
                <a:spcPts val="700"/>
              </a:lnSpc>
              <a:spcBef>
                <a:spcPts val="39"/>
              </a:spcBef>
              <a:buFont typeface="Wingdings" panose="05000000000000000000" pitchFamily="2" charset="2"/>
              <a:buChar char="Ø"/>
            </a:pPr>
            <a:endParaRPr sz="700" dirty="0"/>
          </a:p>
          <a:p>
            <a:pPr marL="469900" indent="-457200">
              <a:lnSpc>
                <a:spcPct val="100000"/>
              </a:lnSpc>
              <a:buFont typeface="Wingdings" panose="05000000000000000000" pitchFamily="2" charset="2"/>
              <a:buChar char="Ø"/>
              <a:tabLst>
                <a:tab pos="354965" algn="l"/>
              </a:tabLst>
            </a:pPr>
            <a:r>
              <a:rPr sz="2800" spc="-25" dirty="0" smtClean="0">
                <a:latin typeface="Arial"/>
                <a:cs typeface="Arial"/>
              </a:rPr>
              <a:t>R</a:t>
            </a:r>
            <a:r>
              <a:rPr sz="2800" spc="40" dirty="0" smtClean="0">
                <a:latin typeface="Arial"/>
                <a:cs typeface="Arial"/>
              </a:rPr>
              <a:t>e</a:t>
            </a:r>
            <a:r>
              <a:rPr sz="2800" spc="0" dirty="0" smtClean="0">
                <a:latin typeface="Arial"/>
                <a:cs typeface="Arial"/>
              </a:rPr>
              <a:t>s</a:t>
            </a:r>
            <a:r>
              <a:rPr sz="2800" spc="40" dirty="0" smtClean="0">
                <a:latin typeface="Arial"/>
                <a:cs typeface="Arial"/>
              </a:rPr>
              <a:t>u</a:t>
            </a:r>
            <a:r>
              <a:rPr sz="2800" spc="-25" dirty="0" smtClean="0">
                <a:latin typeface="Arial"/>
                <a:cs typeface="Arial"/>
              </a:rPr>
              <a:t>l</a:t>
            </a:r>
            <a:r>
              <a:rPr sz="2800" spc="10" dirty="0" smtClean="0">
                <a:latin typeface="Arial"/>
                <a:cs typeface="Arial"/>
              </a:rPr>
              <a:t>t</a:t>
            </a:r>
            <a:r>
              <a:rPr sz="2800" spc="-15" dirty="0" smtClean="0">
                <a:latin typeface="Arial"/>
                <a:cs typeface="Arial"/>
              </a:rPr>
              <a:t>s:</a:t>
            </a:r>
            <a:r>
              <a:rPr sz="2800" spc="-60" dirty="0" smtClean="0">
                <a:latin typeface="Arial"/>
                <a:cs typeface="Arial"/>
              </a:rPr>
              <a:t> </a:t>
            </a:r>
            <a:r>
              <a:rPr sz="2800" spc="-25" dirty="0" smtClean="0">
                <a:latin typeface="Arial"/>
                <a:cs typeface="Arial"/>
              </a:rPr>
              <a:t>w</a:t>
            </a:r>
            <a:r>
              <a:rPr sz="2800" spc="40" dirty="0" smtClean="0">
                <a:latin typeface="Arial"/>
                <a:cs typeface="Arial"/>
              </a:rPr>
              <a:t>o</a:t>
            </a:r>
            <a:r>
              <a:rPr sz="2800" spc="0" dirty="0" smtClean="0">
                <a:latin typeface="Arial"/>
                <a:cs typeface="Arial"/>
              </a:rPr>
              <a:t>n</a:t>
            </a:r>
            <a:r>
              <a:rPr sz="2800" spc="-40" dirty="0" smtClean="0">
                <a:latin typeface="Arial"/>
                <a:cs typeface="Arial"/>
              </a:rPr>
              <a:t> </a:t>
            </a:r>
            <a:r>
              <a:rPr sz="2800" spc="-35" dirty="0" smtClean="0">
                <a:latin typeface="Arial"/>
                <a:cs typeface="Arial"/>
              </a:rPr>
              <a:t>m</a:t>
            </a:r>
            <a:r>
              <a:rPr sz="2800" spc="40" dirty="0" smtClean="0">
                <a:latin typeface="Arial"/>
                <a:cs typeface="Arial"/>
              </a:rPr>
              <a:t>o</a:t>
            </a:r>
            <a:r>
              <a:rPr sz="2800" spc="-35" dirty="0" smtClean="0">
                <a:latin typeface="Arial"/>
                <a:cs typeface="Arial"/>
              </a:rPr>
              <a:t>r</a:t>
            </a:r>
            <a:r>
              <a:rPr sz="2800" spc="0" dirty="0" smtClean="0">
                <a:latin typeface="Arial"/>
                <a:cs typeface="Arial"/>
              </a:rPr>
              <a:t>e</a:t>
            </a:r>
            <a:r>
              <a:rPr sz="2800" spc="60" dirty="0" smtClean="0">
                <a:latin typeface="Arial"/>
                <a:cs typeface="Arial"/>
              </a:rPr>
              <a:t> </a:t>
            </a:r>
            <a:r>
              <a:rPr sz="2800" spc="10" dirty="0" smtClean="0">
                <a:latin typeface="Arial"/>
                <a:cs typeface="Arial"/>
              </a:rPr>
              <a:t>t</a:t>
            </a:r>
            <a:r>
              <a:rPr sz="2800" spc="40" dirty="0" smtClean="0">
                <a:latin typeface="Arial"/>
                <a:cs typeface="Arial"/>
              </a:rPr>
              <a:t>ha</a:t>
            </a:r>
            <a:r>
              <a:rPr sz="2800" spc="0" dirty="0" smtClean="0">
                <a:latin typeface="Arial"/>
                <a:cs typeface="Arial"/>
              </a:rPr>
              <a:t>n</a:t>
            </a:r>
            <a:r>
              <a:rPr sz="2800" spc="-140" dirty="0" smtClean="0">
                <a:latin typeface="Arial"/>
                <a:cs typeface="Arial"/>
              </a:rPr>
              <a:t> </a:t>
            </a:r>
            <a:r>
              <a:rPr sz="2800" spc="40" dirty="0" smtClean="0">
                <a:latin typeface="Arial"/>
                <a:cs typeface="Arial"/>
              </a:rPr>
              <a:t>80</a:t>
            </a:r>
            <a:r>
              <a:rPr sz="2800" spc="0" dirty="0" smtClean="0">
                <a:latin typeface="Arial"/>
                <a:cs typeface="Arial"/>
              </a:rPr>
              <a:t>%</a:t>
            </a:r>
            <a:r>
              <a:rPr sz="2800" spc="-70" dirty="0" smtClean="0">
                <a:latin typeface="Arial"/>
                <a:cs typeface="Arial"/>
              </a:rPr>
              <a:t> </a:t>
            </a:r>
            <a:r>
              <a:rPr sz="2800" spc="40" dirty="0" smtClean="0">
                <a:latin typeface="Arial"/>
                <a:cs typeface="Arial"/>
              </a:rPr>
              <a:t>ga</a:t>
            </a:r>
            <a:r>
              <a:rPr sz="2800" spc="-35" dirty="0" smtClean="0">
                <a:latin typeface="Arial"/>
                <a:cs typeface="Arial"/>
              </a:rPr>
              <a:t>m</a:t>
            </a:r>
            <a:r>
              <a:rPr sz="2800" spc="40" dirty="0" smtClean="0">
                <a:latin typeface="Arial"/>
                <a:cs typeface="Arial"/>
              </a:rPr>
              <a:t>e</a:t>
            </a:r>
            <a:r>
              <a:rPr sz="2800" spc="0" dirty="0" smtClean="0">
                <a:latin typeface="Arial"/>
                <a:cs typeface="Arial"/>
              </a:rPr>
              <a:t>s</a:t>
            </a:r>
            <a:r>
              <a:rPr sz="2800" spc="-80" dirty="0" smtClean="0">
                <a:latin typeface="Arial"/>
                <a:cs typeface="Arial"/>
              </a:rPr>
              <a:t> </a:t>
            </a:r>
            <a:r>
              <a:rPr sz="2800" spc="-15" dirty="0" smtClean="0">
                <a:latin typeface="Arial"/>
                <a:cs typeface="Arial"/>
              </a:rPr>
              <a:t>vs.</a:t>
            </a:r>
            <a:endParaRPr sz="2800" dirty="0">
              <a:latin typeface="Arial"/>
              <a:cs typeface="Arial"/>
            </a:endParaRPr>
          </a:p>
        </p:txBody>
      </p:sp>
      <p:sp>
        <p:nvSpPr>
          <p:cNvPr id="5" name="object 5"/>
          <p:cNvSpPr/>
          <p:nvPr/>
        </p:nvSpPr>
        <p:spPr>
          <a:xfrm>
            <a:off x="457200" y="2184439"/>
            <a:ext cx="8229600" cy="154936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txBox="1"/>
          <p:nvPr/>
        </p:nvSpPr>
        <p:spPr>
          <a:xfrm>
            <a:off x="878839" y="6497319"/>
            <a:ext cx="3131820" cy="436245"/>
          </a:xfrm>
          <a:prstGeom prst="rect">
            <a:avLst/>
          </a:prstGeom>
        </p:spPr>
        <p:txBody>
          <a:bodyPr vert="horz" wrap="square" lIns="0" tIns="0" rIns="0" bIns="0" rtlCol="0">
            <a:noAutofit/>
          </a:bodyPr>
          <a:lstStyle/>
          <a:p>
            <a:pPr marL="12700">
              <a:lnSpc>
                <a:spcPct val="100000"/>
              </a:lnSpc>
            </a:pPr>
            <a:r>
              <a:rPr sz="2800" dirty="0" smtClean="0">
                <a:latin typeface="Arial"/>
                <a:cs typeface="Arial"/>
              </a:rPr>
              <a:t>s</a:t>
            </a:r>
            <a:r>
              <a:rPr sz="2800" spc="40" dirty="0" smtClean="0">
                <a:latin typeface="Arial"/>
                <a:cs typeface="Arial"/>
              </a:rPr>
              <a:t>upe</a:t>
            </a:r>
            <a:r>
              <a:rPr sz="2800" spc="-35" dirty="0" smtClean="0">
                <a:latin typeface="Arial"/>
                <a:cs typeface="Arial"/>
              </a:rPr>
              <a:t>r</a:t>
            </a:r>
            <a:r>
              <a:rPr sz="2800" spc="0" dirty="0" smtClean="0">
                <a:latin typeface="Arial"/>
                <a:cs typeface="Arial"/>
              </a:rPr>
              <a:t>v</a:t>
            </a:r>
            <a:r>
              <a:rPr sz="2800" spc="-25" dirty="0" smtClean="0">
                <a:latin typeface="Arial"/>
                <a:cs typeface="Arial"/>
              </a:rPr>
              <a:t>i</a:t>
            </a:r>
            <a:r>
              <a:rPr sz="2800" spc="0" dirty="0" smtClean="0">
                <a:latin typeface="Arial"/>
                <a:cs typeface="Arial"/>
              </a:rPr>
              <a:t>s</a:t>
            </a:r>
            <a:r>
              <a:rPr sz="2800" spc="40" dirty="0" smtClean="0">
                <a:latin typeface="Arial"/>
                <a:cs typeface="Arial"/>
              </a:rPr>
              <a:t>e</a:t>
            </a:r>
            <a:r>
              <a:rPr sz="2800" spc="0" dirty="0" smtClean="0">
                <a:latin typeface="Arial"/>
                <a:cs typeface="Arial"/>
              </a:rPr>
              <a:t>d</a:t>
            </a:r>
            <a:r>
              <a:rPr sz="2800" spc="-40" dirty="0" smtClean="0">
                <a:latin typeface="Arial"/>
                <a:cs typeface="Arial"/>
              </a:rPr>
              <a:t> </a:t>
            </a:r>
            <a:r>
              <a:rPr sz="2800" spc="-25" dirty="0" smtClean="0">
                <a:latin typeface="Arial"/>
                <a:cs typeface="Arial"/>
              </a:rPr>
              <a:t>l</a:t>
            </a:r>
            <a:r>
              <a:rPr sz="2800" spc="40" dirty="0" smtClean="0">
                <a:latin typeface="Arial"/>
                <a:cs typeface="Arial"/>
              </a:rPr>
              <a:t>ea</a:t>
            </a:r>
            <a:r>
              <a:rPr sz="2800" spc="-35" dirty="0" smtClean="0">
                <a:latin typeface="Arial"/>
                <a:cs typeface="Arial"/>
              </a:rPr>
              <a:t>r</a:t>
            </a:r>
            <a:r>
              <a:rPr sz="2800" spc="40" dirty="0" smtClean="0">
                <a:latin typeface="Arial"/>
                <a:cs typeface="Arial"/>
              </a:rPr>
              <a:t>n</a:t>
            </a:r>
            <a:r>
              <a:rPr sz="2800" spc="-25" dirty="0" smtClean="0">
                <a:latin typeface="Arial"/>
                <a:cs typeface="Arial"/>
              </a:rPr>
              <a:t>i</a:t>
            </a:r>
            <a:r>
              <a:rPr sz="2800" spc="40" dirty="0" smtClean="0">
                <a:latin typeface="Arial"/>
                <a:cs typeface="Arial"/>
              </a:rPr>
              <a:t>n</a:t>
            </a:r>
            <a:r>
              <a:rPr sz="2800" spc="0" dirty="0" smtClean="0">
                <a:latin typeface="Arial"/>
                <a:cs typeface="Arial"/>
              </a:rPr>
              <a:t>g</a:t>
            </a:r>
            <a:endParaRPr sz="2800">
              <a:latin typeface="Arial"/>
              <a:cs typeface="Aria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13000">
              <a:lnSpc>
                <a:spcPct val="100000"/>
              </a:lnSpc>
            </a:pPr>
            <a:r>
              <a:rPr sz="4400" spc="-60" dirty="0" smtClean="0">
                <a:latin typeface="Arial"/>
                <a:cs typeface="Arial"/>
              </a:rPr>
              <a:t>G</a:t>
            </a:r>
            <a:r>
              <a:rPr sz="4400" spc="-75" dirty="0" smtClean="0">
                <a:latin typeface="Arial"/>
                <a:cs typeface="Arial"/>
              </a:rPr>
              <a:t>a</a:t>
            </a:r>
            <a:r>
              <a:rPr sz="4400" spc="30" dirty="0" smtClean="0">
                <a:latin typeface="Arial"/>
                <a:cs typeface="Arial"/>
              </a:rPr>
              <a:t>m</a:t>
            </a:r>
            <a:r>
              <a:rPr sz="4400" spc="0" dirty="0" smtClean="0">
                <a:latin typeface="Arial"/>
                <a:cs typeface="Arial"/>
              </a:rPr>
              <a:t>e</a:t>
            </a:r>
            <a:r>
              <a:rPr sz="4400" spc="-70" dirty="0" smtClean="0">
                <a:latin typeface="Arial"/>
                <a:cs typeface="Arial"/>
              </a:rPr>
              <a:t> </a:t>
            </a:r>
            <a:r>
              <a:rPr sz="4400" spc="-220" dirty="0" smtClean="0">
                <a:latin typeface="Arial"/>
                <a:cs typeface="Arial"/>
              </a:rPr>
              <a:t>T</a:t>
            </a:r>
            <a:r>
              <a:rPr sz="4400" spc="30" dirty="0" smtClean="0">
                <a:latin typeface="Arial"/>
                <a:cs typeface="Arial"/>
              </a:rPr>
              <a:t>r</a:t>
            </a:r>
            <a:r>
              <a:rPr sz="4400" spc="-50" dirty="0" smtClean="0">
                <a:latin typeface="Arial"/>
                <a:cs typeface="Arial"/>
              </a:rPr>
              <a:t>ee</a:t>
            </a:r>
            <a:r>
              <a:rPr sz="4400" spc="0" dirty="0" smtClean="0">
                <a:latin typeface="Arial"/>
                <a:cs typeface="Arial"/>
              </a:rPr>
              <a:t>s</a:t>
            </a:r>
            <a:endParaRPr sz="4400">
              <a:latin typeface="Arial"/>
              <a:cs typeface="Arial"/>
            </a:endParaRPr>
          </a:p>
        </p:txBody>
      </p:sp>
      <p:sp>
        <p:nvSpPr>
          <p:cNvPr id="4" name="object 4"/>
          <p:cNvSpPr txBox="1">
            <a:spLocks noGrp="1"/>
          </p:cNvSpPr>
          <p:nvPr>
            <p:ph type="sldNum" sz="quarter" idx="11"/>
          </p:nvPr>
        </p:nvSpPr>
        <p:spPr>
          <a:prstGeom prst="rect">
            <a:avLst/>
          </a:prstGeom>
        </p:spPr>
        <p:txBody>
          <a:bodyPr vert="horz" wrap="square" lIns="0" tIns="0" rIns="0" bIns="0" rtlCol="0">
            <a:noAutofit/>
          </a:bodyPr>
          <a:lstStyle/>
          <a:p>
            <a:pPr marL="114300">
              <a:lnSpc>
                <a:spcPct val="100000"/>
              </a:lnSpc>
            </a:pPr>
            <a:fld id="{81D60167-4931-47E6-BA6A-407CBD079E47}" type="slidenum">
              <a:rPr sz="1200" dirty="0" smtClean="0">
                <a:solidFill>
                  <a:srgbClr val="898989"/>
                </a:solidFill>
                <a:latin typeface="Arial"/>
                <a:cs typeface="Arial"/>
              </a:rPr>
              <a:t>7</a:t>
            </a:fld>
            <a:endParaRPr sz="1200">
              <a:latin typeface="Arial"/>
              <a:cs typeface="Arial"/>
            </a:endParaRPr>
          </a:p>
        </p:txBody>
      </p:sp>
      <p:sp>
        <p:nvSpPr>
          <p:cNvPr id="3" name="object 3"/>
          <p:cNvSpPr txBox="1"/>
          <p:nvPr/>
        </p:nvSpPr>
        <p:spPr>
          <a:xfrm>
            <a:off x="535940" y="1631756"/>
            <a:ext cx="8074660" cy="4599940"/>
          </a:xfrm>
          <a:prstGeom prst="rect">
            <a:avLst/>
          </a:prstGeom>
        </p:spPr>
        <p:txBody>
          <a:bodyPr vert="horz" wrap="square" lIns="0" tIns="0" rIns="0" bIns="0" rtlCol="0">
            <a:noAutofit/>
          </a:bodyPr>
          <a:lstStyle/>
          <a:p>
            <a:pPr marL="469900" marR="88900" indent="-457200">
              <a:lnSpc>
                <a:spcPct val="100299"/>
              </a:lnSpc>
              <a:buFont typeface="Wingdings" panose="05000000000000000000" pitchFamily="2" charset="2"/>
              <a:buChar char="Ø"/>
              <a:tabLst>
                <a:tab pos="354965" algn="l"/>
              </a:tabLst>
            </a:pPr>
            <a:r>
              <a:rPr sz="3200" spc="-25" dirty="0" smtClean="0">
                <a:latin typeface="Arial"/>
                <a:cs typeface="Arial"/>
              </a:rPr>
              <a:t>A</a:t>
            </a:r>
            <a:r>
              <a:rPr sz="3200" spc="-225" dirty="0" smtClean="0">
                <a:latin typeface="Arial"/>
                <a:cs typeface="Arial"/>
              </a:rPr>
              <a:t> </a:t>
            </a:r>
            <a:r>
              <a:rPr sz="3200" spc="20" dirty="0" smtClean="0">
                <a:latin typeface="Arial"/>
                <a:cs typeface="Arial"/>
              </a:rPr>
              <a:t>ga</a:t>
            </a:r>
            <a:r>
              <a:rPr sz="3200" spc="30" dirty="0" smtClean="0">
                <a:latin typeface="Arial"/>
                <a:cs typeface="Arial"/>
              </a:rPr>
              <a:t>m</a:t>
            </a:r>
            <a:r>
              <a:rPr sz="3200" spc="0" dirty="0" smtClean="0">
                <a:latin typeface="Arial"/>
                <a:cs typeface="Arial"/>
              </a:rPr>
              <a:t>e</a:t>
            </a:r>
            <a:r>
              <a:rPr sz="3200" spc="-70" dirty="0" smtClean="0">
                <a:latin typeface="Arial"/>
                <a:cs typeface="Arial"/>
              </a:rPr>
              <a:t> </a:t>
            </a:r>
            <a:r>
              <a:rPr sz="3200" spc="0" dirty="0" smtClean="0">
                <a:latin typeface="Arial"/>
                <a:cs typeface="Arial"/>
              </a:rPr>
              <a:t>t</a:t>
            </a:r>
            <a:r>
              <a:rPr sz="3200" spc="30" dirty="0" smtClean="0">
                <a:latin typeface="Arial"/>
                <a:cs typeface="Arial"/>
              </a:rPr>
              <a:t>r</a:t>
            </a:r>
            <a:r>
              <a:rPr sz="3200" spc="20" dirty="0" smtClean="0">
                <a:latin typeface="Arial"/>
                <a:cs typeface="Arial"/>
              </a:rPr>
              <a:t>e</a:t>
            </a:r>
            <a:r>
              <a:rPr sz="3200" spc="0" dirty="0" smtClean="0">
                <a:latin typeface="Arial"/>
                <a:cs typeface="Arial"/>
              </a:rPr>
              <a:t>e</a:t>
            </a:r>
            <a:r>
              <a:rPr sz="3200" spc="-70" dirty="0" smtClean="0">
                <a:latin typeface="Arial"/>
                <a:cs typeface="Arial"/>
              </a:rPr>
              <a:t> </a:t>
            </a:r>
            <a:r>
              <a:rPr sz="3200" spc="-15" dirty="0" smtClean="0">
                <a:latin typeface="Arial"/>
                <a:cs typeface="Arial"/>
              </a:rPr>
              <a:t>i</a:t>
            </a:r>
            <a:r>
              <a:rPr sz="3200" spc="0" dirty="0" smtClean="0">
                <a:latin typeface="Arial"/>
                <a:cs typeface="Arial"/>
              </a:rPr>
              <a:t>s</a:t>
            </a:r>
            <a:r>
              <a:rPr sz="3200" spc="10" dirty="0" smtClean="0">
                <a:latin typeface="Arial"/>
                <a:cs typeface="Arial"/>
              </a:rPr>
              <a:t> </a:t>
            </a:r>
            <a:r>
              <a:rPr sz="3200" spc="0" dirty="0" smtClean="0">
                <a:latin typeface="Arial"/>
                <a:cs typeface="Arial"/>
              </a:rPr>
              <a:t>a</a:t>
            </a:r>
            <a:r>
              <a:rPr sz="3200" spc="30" dirty="0" smtClean="0">
                <a:latin typeface="Arial"/>
                <a:cs typeface="Arial"/>
              </a:rPr>
              <a:t> </a:t>
            </a:r>
            <a:r>
              <a:rPr sz="3200" spc="20" dirty="0" smtClean="0">
                <a:latin typeface="Arial"/>
                <a:cs typeface="Arial"/>
              </a:rPr>
              <a:t>d</a:t>
            </a:r>
            <a:r>
              <a:rPr sz="3200" spc="-15" dirty="0" smtClean="0">
                <a:latin typeface="Arial"/>
                <a:cs typeface="Arial"/>
              </a:rPr>
              <a:t>i</a:t>
            </a:r>
            <a:r>
              <a:rPr sz="3200" spc="30" dirty="0" smtClean="0">
                <a:latin typeface="Arial"/>
                <a:cs typeface="Arial"/>
              </a:rPr>
              <a:t>r</a:t>
            </a:r>
            <a:r>
              <a:rPr sz="3200" spc="20" dirty="0" smtClean="0">
                <a:latin typeface="Arial"/>
                <a:cs typeface="Arial"/>
              </a:rPr>
              <a:t>e</a:t>
            </a:r>
            <a:r>
              <a:rPr sz="3200" spc="-20" dirty="0" smtClean="0">
                <a:latin typeface="Arial"/>
                <a:cs typeface="Arial"/>
              </a:rPr>
              <a:t>c</a:t>
            </a:r>
            <a:r>
              <a:rPr sz="3200" spc="0" dirty="0" smtClean="0">
                <a:latin typeface="Arial"/>
                <a:cs typeface="Arial"/>
              </a:rPr>
              <a:t>t</a:t>
            </a:r>
            <a:r>
              <a:rPr sz="3200" spc="20" dirty="0" smtClean="0">
                <a:latin typeface="Arial"/>
                <a:cs typeface="Arial"/>
              </a:rPr>
              <a:t>e</a:t>
            </a:r>
            <a:r>
              <a:rPr sz="3200" spc="0" dirty="0" smtClean="0">
                <a:latin typeface="Arial"/>
                <a:cs typeface="Arial"/>
              </a:rPr>
              <a:t>d</a:t>
            </a:r>
            <a:r>
              <a:rPr sz="3200" spc="-170" dirty="0" smtClean="0">
                <a:latin typeface="Arial"/>
                <a:cs typeface="Arial"/>
              </a:rPr>
              <a:t> </a:t>
            </a:r>
            <a:r>
              <a:rPr sz="3200" spc="20" dirty="0" smtClean="0">
                <a:latin typeface="Arial"/>
                <a:cs typeface="Arial"/>
              </a:rPr>
              <a:t>g</a:t>
            </a:r>
            <a:r>
              <a:rPr sz="3200" spc="30" dirty="0" smtClean="0">
                <a:latin typeface="Arial"/>
                <a:cs typeface="Arial"/>
              </a:rPr>
              <a:t>r</a:t>
            </a:r>
            <a:r>
              <a:rPr sz="3200" spc="20" dirty="0" smtClean="0">
                <a:latin typeface="Arial"/>
                <a:cs typeface="Arial"/>
              </a:rPr>
              <a:t>ap</a:t>
            </a:r>
            <a:r>
              <a:rPr sz="3200" spc="0" dirty="0" smtClean="0">
                <a:latin typeface="Arial"/>
                <a:cs typeface="Arial"/>
              </a:rPr>
              <a:t>h</a:t>
            </a:r>
            <a:r>
              <a:rPr sz="3200" spc="-70" dirty="0" smtClean="0">
                <a:latin typeface="Arial"/>
                <a:cs typeface="Arial"/>
              </a:rPr>
              <a:t> </a:t>
            </a:r>
            <a:r>
              <a:rPr sz="3200" spc="-15" dirty="0" smtClean="0">
                <a:latin typeface="Arial"/>
                <a:cs typeface="Arial"/>
              </a:rPr>
              <a:t>w</a:t>
            </a:r>
            <a:r>
              <a:rPr sz="3200" spc="20" dirty="0" smtClean="0">
                <a:latin typeface="Arial"/>
                <a:cs typeface="Arial"/>
              </a:rPr>
              <a:t>ho</a:t>
            </a:r>
            <a:r>
              <a:rPr sz="3200" spc="0" dirty="0" smtClean="0">
                <a:latin typeface="Arial"/>
                <a:cs typeface="Arial"/>
              </a:rPr>
              <a:t>se </a:t>
            </a:r>
            <a:r>
              <a:rPr sz="3200" spc="20" dirty="0" smtClean="0">
                <a:latin typeface="Arial"/>
                <a:cs typeface="Arial"/>
              </a:rPr>
              <a:t>node</a:t>
            </a:r>
            <a:r>
              <a:rPr sz="3200" spc="0" dirty="0" smtClean="0">
                <a:latin typeface="Arial"/>
                <a:cs typeface="Arial"/>
              </a:rPr>
              <a:t>s</a:t>
            </a:r>
            <a:r>
              <a:rPr sz="3200" spc="-90" dirty="0" smtClean="0">
                <a:latin typeface="Arial"/>
                <a:cs typeface="Arial"/>
              </a:rPr>
              <a:t> </a:t>
            </a:r>
            <a:r>
              <a:rPr sz="3200" spc="20" dirty="0" smtClean="0">
                <a:latin typeface="Arial"/>
                <a:cs typeface="Arial"/>
              </a:rPr>
              <a:t>a</a:t>
            </a:r>
            <a:r>
              <a:rPr sz="3200" spc="30" dirty="0" smtClean="0">
                <a:latin typeface="Arial"/>
                <a:cs typeface="Arial"/>
              </a:rPr>
              <a:t>r</a:t>
            </a:r>
            <a:r>
              <a:rPr sz="3200" spc="0" dirty="0" smtClean="0">
                <a:latin typeface="Arial"/>
                <a:cs typeface="Arial"/>
              </a:rPr>
              <a:t>e</a:t>
            </a:r>
            <a:r>
              <a:rPr sz="3200" spc="-70" dirty="0" smtClean="0">
                <a:latin typeface="Arial"/>
                <a:cs typeface="Arial"/>
              </a:rPr>
              <a:t> </a:t>
            </a:r>
            <a:r>
              <a:rPr sz="3200" spc="20" dirty="0" smtClean="0">
                <a:latin typeface="Arial"/>
                <a:cs typeface="Arial"/>
              </a:rPr>
              <a:t>po</a:t>
            </a:r>
            <a:r>
              <a:rPr sz="3200" spc="0" dirty="0" smtClean="0">
                <a:latin typeface="Arial"/>
                <a:cs typeface="Arial"/>
              </a:rPr>
              <a:t>s</a:t>
            </a:r>
            <a:r>
              <a:rPr sz="3200" spc="-15" dirty="0" smtClean="0">
                <a:latin typeface="Arial"/>
                <a:cs typeface="Arial"/>
              </a:rPr>
              <a:t>i</a:t>
            </a:r>
            <a:r>
              <a:rPr sz="3200" spc="0" dirty="0" smtClean="0">
                <a:latin typeface="Arial"/>
                <a:cs typeface="Arial"/>
              </a:rPr>
              <a:t>t</a:t>
            </a:r>
            <a:r>
              <a:rPr sz="3200" spc="-15" dirty="0" smtClean="0">
                <a:latin typeface="Arial"/>
                <a:cs typeface="Arial"/>
              </a:rPr>
              <a:t>i</a:t>
            </a:r>
            <a:r>
              <a:rPr sz="3200" spc="20" dirty="0" smtClean="0">
                <a:latin typeface="Arial"/>
                <a:cs typeface="Arial"/>
              </a:rPr>
              <a:t>on</a:t>
            </a:r>
            <a:r>
              <a:rPr sz="3200" spc="0" dirty="0" smtClean="0">
                <a:latin typeface="Arial"/>
                <a:cs typeface="Arial"/>
              </a:rPr>
              <a:t>s</a:t>
            </a:r>
            <a:r>
              <a:rPr sz="3200" spc="-90" dirty="0" smtClean="0">
                <a:latin typeface="Arial"/>
                <a:cs typeface="Arial"/>
              </a:rPr>
              <a:t> </a:t>
            </a:r>
            <a:r>
              <a:rPr sz="3200" spc="-15" dirty="0" smtClean="0">
                <a:latin typeface="Arial"/>
                <a:cs typeface="Arial"/>
              </a:rPr>
              <a:t>i</a:t>
            </a:r>
            <a:r>
              <a:rPr sz="3200" spc="0" dirty="0" smtClean="0">
                <a:latin typeface="Arial"/>
                <a:cs typeface="Arial"/>
              </a:rPr>
              <a:t>n</a:t>
            </a:r>
            <a:r>
              <a:rPr sz="3200" spc="30" dirty="0" smtClean="0">
                <a:latin typeface="Arial"/>
                <a:cs typeface="Arial"/>
              </a:rPr>
              <a:t> </a:t>
            </a:r>
            <a:r>
              <a:rPr sz="3200" spc="0" dirty="0" smtClean="0">
                <a:latin typeface="Arial"/>
                <a:cs typeface="Arial"/>
              </a:rPr>
              <a:t>a</a:t>
            </a:r>
            <a:r>
              <a:rPr sz="3200" spc="-70" dirty="0" smtClean="0">
                <a:latin typeface="Arial"/>
                <a:cs typeface="Arial"/>
              </a:rPr>
              <a:t> </a:t>
            </a:r>
            <a:r>
              <a:rPr sz="3200" spc="20" dirty="0" smtClean="0">
                <a:latin typeface="Arial"/>
                <a:cs typeface="Arial"/>
              </a:rPr>
              <a:t>ga</a:t>
            </a:r>
            <a:r>
              <a:rPr sz="3200" spc="30" dirty="0" smtClean="0">
                <a:latin typeface="Arial"/>
                <a:cs typeface="Arial"/>
              </a:rPr>
              <a:t>m</a:t>
            </a:r>
            <a:r>
              <a:rPr sz="3200" spc="0" dirty="0" smtClean="0">
                <a:latin typeface="Arial"/>
                <a:cs typeface="Arial"/>
              </a:rPr>
              <a:t>e</a:t>
            </a:r>
            <a:r>
              <a:rPr sz="3200" spc="-70" dirty="0" smtClean="0">
                <a:latin typeface="Arial"/>
                <a:cs typeface="Arial"/>
              </a:rPr>
              <a:t> </a:t>
            </a:r>
            <a:r>
              <a:rPr sz="3200" spc="20" dirty="0" smtClean="0">
                <a:latin typeface="Arial"/>
                <a:cs typeface="Arial"/>
              </a:rPr>
              <a:t>an</a:t>
            </a:r>
            <a:r>
              <a:rPr sz="3200" spc="0" dirty="0" smtClean="0">
                <a:latin typeface="Arial"/>
                <a:cs typeface="Arial"/>
              </a:rPr>
              <a:t>d</a:t>
            </a:r>
            <a:r>
              <a:rPr sz="3200" spc="-70" dirty="0" smtClean="0">
                <a:latin typeface="Arial"/>
                <a:cs typeface="Arial"/>
              </a:rPr>
              <a:t> </a:t>
            </a:r>
            <a:r>
              <a:rPr sz="3200" spc="-15" dirty="0" smtClean="0">
                <a:latin typeface="Arial"/>
                <a:cs typeface="Arial"/>
              </a:rPr>
              <a:t>w</a:t>
            </a:r>
            <a:r>
              <a:rPr sz="3200" spc="20" dirty="0" smtClean="0">
                <a:latin typeface="Arial"/>
                <a:cs typeface="Arial"/>
              </a:rPr>
              <a:t>ho</a:t>
            </a:r>
            <a:r>
              <a:rPr sz="3200" spc="0" dirty="0" smtClean="0">
                <a:latin typeface="Arial"/>
                <a:cs typeface="Arial"/>
              </a:rPr>
              <a:t>se </a:t>
            </a:r>
            <a:r>
              <a:rPr sz="3200" spc="20" dirty="0" smtClean="0">
                <a:latin typeface="Arial"/>
                <a:cs typeface="Arial"/>
              </a:rPr>
              <a:t>edge</a:t>
            </a:r>
            <a:r>
              <a:rPr sz="3200" spc="0" dirty="0" smtClean="0">
                <a:latin typeface="Arial"/>
                <a:cs typeface="Arial"/>
              </a:rPr>
              <a:t>s</a:t>
            </a:r>
            <a:r>
              <a:rPr sz="3200" spc="-90" dirty="0" smtClean="0">
                <a:latin typeface="Arial"/>
                <a:cs typeface="Arial"/>
              </a:rPr>
              <a:t> </a:t>
            </a:r>
            <a:r>
              <a:rPr sz="3200" spc="20" dirty="0" smtClean="0">
                <a:latin typeface="Arial"/>
                <a:cs typeface="Arial"/>
              </a:rPr>
              <a:t>a</a:t>
            </a:r>
            <a:r>
              <a:rPr sz="3200" spc="30" dirty="0" smtClean="0">
                <a:latin typeface="Arial"/>
                <a:cs typeface="Arial"/>
              </a:rPr>
              <a:t>r</a:t>
            </a:r>
            <a:r>
              <a:rPr sz="3200" spc="0" dirty="0" smtClean="0">
                <a:latin typeface="Arial"/>
                <a:cs typeface="Arial"/>
              </a:rPr>
              <a:t>e</a:t>
            </a:r>
            <a:r>
              <a:rPr sz="3200" spc="-70" dirty="0" smtClean="0">
                <a:latin typeface="Arial"/>
                <a:cs typeface="Arial"/>
              </a:rPr>
              <a:t> </a:t>
            </a:r>
            <a:r>
              <a:rPr sz="3200" spc="30" dirty="0" smtClean="0">
                <a:latin typeface="Arial"/>
                <a:cs typeface="Arial"/>
              </a:rPr>
              <a:t>m</a:t>
            </a:r>
            <a:r>
              <a:rPr sz="3200" spc="20" dirty="0" smtClean="0">
                <a:latin typeface="Arial"/>
                <a:cs typeface="Arial"/>
              </a:rPr>
              <a:t>o</a:t>
            </a:r>
            <a:r>
              <a:rPr sz="3200" spc="0" dirty="0" smtClean="0">
                <a:latin typeface="Arial"/>
                <a:cs typeface="Arial"/>
              </a:rPr>
              <a:t>v</a:t>
            </a:r>
            <a:r>
              <a:rPr sz="3200" spc="20" dirty="0" smtClean="0">
                <a:latin typeface="Arial"/>
                <a:cs typeface="Arial"/>
              </a:rPr>
              <a:t>e</a:t>
            </a:r>
            <a:r>
              <a:rPr sz="3200" spc="0" dirty="0" smtClean="0">
                <a:latin typeface="Arial"/>
                <a:cs typeface="Arial"/>
              </a:rPr>
              <a:t>s</a:t>
            </a:r>
            <a:endParaRPr sz="3200" dirty="0">
              <a:latin typeface="Arial"/>
              <a:cs typeface="Arial"/>
            </a:endParaRPr>
          </a:p>
          <a:p>
            <a:pPr marL="171450" indent="-171450">
              <a:lnSpc>
                <a:spcPts val="900"/>
              </a:lnSpc>
              <a:spcBef>
                <a:spcPts val="20"/>
              </a:spcBef>
              <a:buFont typeface="Wingdings" panose="05000000000000000000" pitchFamily="2" charset="2"/>
              <a:buChar char="Ø"/>
            </a:pPr>
            <a:endParaRPr sz="900" dirty="0"/>
          </a:p>
          <a:p>
            <a:pPr marL="469900" marR="456565" indent="-457200">
              <a:lnSpc>
                <a:spcPts val="3800"/>
              </a:lnSpc>
              <a:buFont typeface="Wingdings" panose="05000000000000000000" pitchFamily="2" charset="2"/>
              <a:buChar char="Ø"/>
              <a:tabLst>
                <a:tab pos="354965" algn="l"/>
              </a:tabLst>
            </a:pPr>
            <a:r>
              <a:rPr sz="3200" spc="25" dirty="0" smtClean="0">
                <a:latin typeface="Arial"/>
                <a:cs typeface="Arial"/>
              </a:rPr>
              <a:t>F</a:t>
            </a:r>
            <a:r>
              <a:rPr sz="3200" spc="20" dirty="0" smtClean="0">
                <a:latin typeface="Arial"/>
                <a:cs typeface="Arial"/>
              </a:rPr>
              <a:t>u</a:t>
            </a:r>
            <a:r>
              <a:rPr sz="3200" spc="-15" dirty="0" smtClean="0">
                <a:latin typeface="Arial"/>
                <a:cs typeface="Arial"/>
              </a:rPr>
              <a:t>ll</a:t>
            </a:r>
            <a:r>
              <a:rPr sz="3200" spc="0" dirty="0" smtClean="0">
                <a:latin typeface="Arial"/>
                <a:cs typeface="Arial"/>
              </a:rPr>
              <a:t>y</a:t>
            </a:r>
            <a:r>
              <a:rPr sz="3200" spc="-90" dirty="0" smtClean="0">
                <a:latin typeface="Arial"/>
                <a:cs typeface="Arial"/>
              </a:rPr>
              <a:t> </a:t>
            </a:r>
            <a:r>
              <a:rPr sz="3200" spc="0" dirty="0" smtClean="0">
                <a:latin typeface="Arial"/>
                <a:cs typeface="Arial"/>
              </a:rPr>
              <a:t>s</a:t>
            </a:r>
            <a:r>
              <a:rPr sz="3200" spc="20" dirty="0" smtClean="0">
                <a:latin typeface="Arial"/>
                <a:cs typeface="Arial"/>
              </a:rPr>
              <a:t>ea</a:t>
            </a:r>
            <a:r>
              <a:rPr sz="3200" spc="30" dirty="0" smtClean="0">
                <a:latin typeface="Arial"/>
                <a:cs typeface="Arial"/>
              </a:rPr>
              <a:t>r</a:t>
            </a:r>
            <a:r>
              <a:rPr sz="3200" spc="0" dirty="0" smtClean="0">
                <a:latin typeface="Arial"/>
                <a:cs typeface="Arial"/>
              </a:rPr>
              <a:t>c</a:t>
            </a:r>
            <a:r>
              <a:rPr sz="3200" spc="20" dirty="0" smtClean="0">
                <a:latin typeface="Arial"/>
                <a:cs typeface="Arial"/>
              </a:rPr>
              <a:t>h</a:t>
            </a:r>
            <a:r>
              <a:rPr sz="3200" spc="-15" dirty="0" smtClean="0">
                <a:latin typeface="Arial"/>
                <a:cs typeface="Arial"/>
              </a:rPr>
              <a:t>i</a:t>
            </a:r>
            <a:r>
              <a:rPr sz="3200" spc="20" dirty="0" smtClean="0">
                <a:latin typeface="Arial"/>
                <a:cs typeface="Arial"/>
              </a:rPr>
              <a:t>n</a:t>
            </a:r>
            <a:r>
              <a:rPr sz="3200" spc="0" dirty="0" smtClean="0">
                <a:latin typeface="Arial"/>
                <a:cs typeface="Arial"/>
              </a:rPr>
              <a:t>g</a:t>
            </a:r>
            <a:r>
              <a:rPr sz="3200" spc="-70" dirty="0" smtClean="0">
                <a:latin typeface="Arial"/>
                <a:cs typeface="Arial"/>
              </a:rPr>
              <a:t> </a:t>
            </a:r>
            <a:r>
              <a:rPr sz="3200" spc="0" dirty="0" smtClean="0">
                <a:latin typeface="Arial"/>
                <a:cs typeface="Arial"/>
              </a:rPr>
              <a:t>t</a:t>
            </a:r>
            <a:r>
              <a:rPr sz="3200" spc="20" dirty="0" smtClean="0">
                <a:latin typeface="Arial"/>
                <a:cs typeface="Arial"/>
              </a:rPr>
              <a:t>h</a:t>
            </a:r>
            <a:r>
              <a:rPr sz="3200" spc="-15" dirty="0" smtClean="0">
                <a:latin typeface="Arial"/>
                <a:cs typeface="Arial"/>
              </a:rPr>
              <a:t>i</a:t>
            </a:r>
            <a:r>
              <a:rPr sz="3200" spc="0" dirty="0" smtClean="0">
                <a:latin typeface="Arial"/>
                <a:cs typeface="Arial"/>
              </a:rPr>
              <a:t>s</a:t>
            </a:r>
            <a:r>
              <a:rPr sz="3200" spc="-90" dirty="0" smtClean="0">
                <a:latin typeface="Arial"/>
                <a:cs typeface="Arial"/>
              </a:rPr>
              <a:t> </a:t>
            </a:r>
            <a:r>
              <a:rPr sz="3200" spc="0" dirty="0" smtClean="0">
                <a:latin typeface="Arial"/>
                <a:cs typeface="Arial"/>
              </a:rPr>
              <a:t>t</a:t>
            </a:r>
            <a:r>
              <a:rPr sz="3200" spc="30" dirty="0" smtClean="0">
                <a:latin typeface="Arial"/>
                <a:cs typeface="Arial"/>
              </a:rPr>
              <a:t>r</a:t>
            </a:r>
            <a:r>
              <a:rPr sz="3200" spc="20" dirty="0" smtClean="0">
                <a:latin typeface="Arial"/>
                <a:cs typeface="Arial"/>
              </a:rPr>
              <a:t>e</a:t>
            </a:r>
            <a:r>
              <a:rPr sz="3200" spc="0" dirty="0" smtClean="0">
                <a:latin typeface="Arial"/>
                <a:cs typeface="Arial"/>
              </a:rPr>
              <a:t>e</a:t>
            </a:r>
            <a:r>
              <a:rPr sz="3200" spc="-70" dirty="0" smtClean="0">
                <a:latin typeface="Arial"/>
                <a:cs typeface="Arial"/>
              </a:rPr>
              <a:t> </a:t>
            </a:r>
            <a:r>
              <a:rPr sz="3200" spc="20" dirty="0" smtClean="0">
                <a:latin typeface="Arial"/>
                <a:cs typeface="Arial"/>
              </a:rPr>
              <a:t>a</a:t>
            </a:r>
            <a:r>
              <a:rPr sz="3200" spc="-15" dirty="0" smtClean="0">
                <a:latin typeface="Arial"/>
                <a:cs typeface="Arial"/>
              </a:rPr>
              <a:t>ll</a:t>
            </a:r>
            <a:r>
              <a:rPr sz="3200" spc="20" dirty="0" smtClean="0">
                <a:latin typeface="Arial"/>
                <a:cs typeface="Arial"/>
              </a:rPr>
              <a:t>o</a:t>
            </a:r>
            <a:r>
              <a:rPr sz="3200" spc="-15" dirty="0" smtClean="0">
                <a:latin typeface="Arial"/>
                <a:cs typeface="Arial"/>
              </a:rPr>
              <a:t>w</a:t>
            </a:r>
            <a:r>
              <a:rPr sz="3200" spc="0" dirty="0" smtClean="0">
                <a:latin typeface="Arial"/>
                <a:cs typeface="Arial"/>
              </a:rPr>
              <a:t>s</a:t>
            </a:r>
            <a:r>
              <a:rPr sz="3200" spc="10" dirty="0" smtClean="0">
                <a:latin typeface="Arial"/>
                <a:cs typeface="Arial"/>
              </a:rPr>
              <a:t> </a:t>
            </a:r>
            <a:r>
              <a:rPr sz="3200" spc="0" dirty="0" smtClean="0">
                <a:latin typeface="Arial"/>
                <a:cs typeface="Arial"/>
              </a:rPr>
              <a:t>f</a:t>
            </a:r>
            <a:r>
              <a:rPr sz="3200" spc="20" dirty="0" smtClean="0">
                <a:latin typeface="Arial"/>
                <a:cs typeface="Arial"/>
              </a:rPr>
              <a:t>o</a:t>
            </a:r>
            <a:r>
              <a:rPr sz="3200" spc="0" dirty="0" smtClean="0">
                <a:latin typeface="Arial"/>
                <a:cs typeface="Arial"/>
              </a:rPr>
              <a:t>r</a:t>
            </a:r>
            <a:r>
              <a:rPr sz="3200" spc="-55" dirty="0" smtClean="0">
                <a:latin typeface="Arial"/>
                <a:cs typeface="Arial"/>
              </a:rPr>
              <a:t> </a:t>
            </a:r>
            <a:r>
              <a:rPr sz="3200" spc="20" dirty="0" smtClean="0">
                <a:latin typeface="Arial"/>
                <a:cs typeface="Arial"/>
              </a:rPr>
              <a:t>be</a:t>
            </a:r>
            <a:r>
              <a:rPr sz="3200" spc="-15" dirty="0" smtClean="0">
                <a:latin typeface="Arial"/>
                <a:cs typeface="Arial"/>
              </a:rPr>
              <a:t>st</a:t>
            </a:r>
            <a:r>
              <a:rPr sz="3200" spc="-10" dirty="0" smtClean="0">
                <a:latin typeface="Arial"/>
                <a:cs typeface="Arial"/>
              </a:rPr>
              <a:t> </a:t>
            </a:r>
            <a:r>
              <a:rPr sz="3200" spc="30" dirty="0" smtClean="0">
                <a:latin typeface="Arial"/>
                <a:cs typeface="Arial"/>
              </a:rPr>
              <a:t>m</a:t>
            </a:r>
            <a:r>
              <a:rPr sz="3200" spc="20" dirty="0" smtClean="0">
                <a:latin typeface="Arial"/>
                <a:cs typeface="Arial"/>
              </a:rPr>
              <a:t>o</a:t>
            </a:r>
            <a:r>
              <a:rPr sz="3200" spc="0" dirty="0" smtClean="0">
                <a:latin typeface="Arial"/>
                <a:cs typeface="Arial"/>
              </a:rPr>
              <a:t>ve</a:t>
            </a:r>
            <a:r>
              <a:rPr sz="3200" spc="-70" dirty="0" smtClean="0">
                <a:latin typeface="Arial"/>
                <a:cs typeface="Arial"/>
              </a:rPr>
              <a:t> </a:t>
            </a:r>
            <a:r>
              <a:rPr sz="3200" spc="0" dirty="0" smtClean="0">
                <a:latin typeface="Arial"/>
                <a:cs typeface="Arial"/>
              </a:rPr>
              <a:t>f</a:t>
            </a:r>
            <a:r>
              <a:rPr sz="3200" spc="20" dirty="0" smtClean="0">
                <a:latin typeface="Arial"/>
                <a:cs typeface="Arial"/>
              </a:rPr>
              <a:t>o</a:t>
            </a:r>
            <a:r>
              <a:rPr sz="3200" spc="0" dirty="0" smtClean="0">
                <a:latin typeface="Arial"/>
                <a:cs typeface="Arial"/>
              </a:rPr>
              <a:t>r</a:t>
            </a:r>
            <a:r>
              <a:rPr sz="3200" spc="-55" dirty="0" smtClean="0">
                <a:latin typeface="Arial"/>
                <a:cs typeface="Arial"/>
              </a:rPr>
              <a:t> </a:t>
            </a:r>
            <a:r>
              <a:rPr sz="3200" spc="0" dirty="0" smtClean="0">
                <a:latin typeface="Arial"/>
                <a:cs typeface="Arial"/>
              </a:rPr>
              <a:t>s</a:t>
            </a:r>
            <a:r>
              <a:rPr sz="3200" spc="-15" dirty="0" smtClean="0">
                <a:latin typeface="Arial"/>
                <a:cs typeface="Arial"/>
              </a:rPr>
              <a:t>i</a:t>
            </a:r>
            <a:r>
              <a:rPr sz="3200" spc="30" dirty="0" smtClean="0">
                <a:latin typeface="Arial"/>
                <a:cs typeface="Arial"/>
              </a:rPr>
              <a:t>m</a:t>
            </a:r>
            <a:r>
              <a:rPr sz="3200" spc="20" dirty="0" smtClean="0">
                <a:latin typeface="Arial"/>
                <a:cs typeface="Arial"/>
              </a:rPr>
              <a:t>p</a:t>
            </a:r>
            <a:r>
              <a:rPr sz="3200" spc="-15" dirty="0" smtClean="0">
                <a:latin typeface="Arial"/>
                <a:cs typeface="Arial"/>
              </a:rPr>
              <a:t>l</a:t>
            </a:r>
            <a:r>
              <a:rPr sz="3200" spc="0" dirty="0" smtClean="0">
                <a:latin typeface="Arial"/>
                <a:cs typeface="Arial"/>
              </a:rPr>
              <a:t>e</a:t>
            </a:r>
            <a:r>
              <a:rPr sz="3200" spc="-70" dirty="0" smtClean="0">
                <a:latin typeface="Arial"/>
                <a:cs typeface="Arial"/>
              </a:rPr>
              <a:t> </a:t>
            </a:r>
            <a:r>
              <a:rPr sz="3200" spc="20" dirty="0" smtClean="0">
                <a:latin typeface="Arial"/>
                <a:cs typeface="Arial"/>
              </a:rPr>
              <a:t>ga</a:t>
            </a:r>
            <a:r>
              <a:rPr sz="3200" spc="30" dirty="0" smtClean="0">
                <a:latin typeface="Arial"/>
                <a:cs typeface="Arial"/>
              </a:rPr>
              <a:t>m</a:t>
            </a:r>
            <a:r>
              <a:rPr sz="3200" spc="20" dirty="0" smtClean="0">
                <a:latin typeface="Arial"/>
                <a:cs typeface="Arial"/>
              </a:rPr>
              <a:t>e</a:t>
            </a:r>
            <a:r>
              <a:rPr sz="3200" spc="0" dirty="0" smtClean="0">
                <a:latin typeface="Arial"/>
                <a:cs typeface="Arial"/>
              </a:rPr>
              <a:t>s</a:t>
            </a:r>
            <a:r>
              <a:rPr sz="3200" spc="-90" dirty="0" smtClean="0">
                <a:latin typeface="Arial"/>
                <a:cs typeface="Arial"/>
              </a:rPr>
              <a:t> </a:t>
            </a:r>
            <a:r>
              <a:rPr sz="3200" spc="-15" dirty="0" smtClean="0">
                <a:latin typeface="Arial"/>
                <a:cs typeface="Arial"/>
              </a:rPr>
              <a:t>li</a:t>
            </a:r>
            <a:r>
              <a:rPr sz="3200" spc="0" dirty="0" smtClean="0">
                <a:latin typeface="Arial"/>
                <a:cs typeface="Arial"/>
              </a:rPr>
              <a:t>ke</a:t>
            </a:r>
            <a:r>
              <a:rPr sz="3200" spc="-70" dirty="0" smtClean="0">
                <a:latin typeface="Arial"/>
                <a:cs typeface="Arial"/>
              </a:rPr>
              <a:t> </a:t>
            </a:r>
            <a:r>
              <a:rPr sz="3200" spc="-75" dirty="0" smtClean="0">
                <a:latin typeface="Arial"/>
                <a:cs typeface="Arial"/>
              </a:rPr>
              <a:t>T</a:t>
            </a:r>
            <a:r>
              <a:rPr sz="3200" spc="-15" dirty="0" smtClean="0">
                <a:latin typeface="Arial"/>
                <a:cs typeface="Arial"/>
              </a:rPr>
              <a:t>i</a:t>
            </a:r>
            <a:r>
              <a:rPr sz="3200" spc="0" dirty="0" smtClean="0">
                <a:latin typeface="Arial"/>
                <a:cs typeface="Arial"/>
              </a:rPr>
              <a:t>c</a:t>
            </a:r>
            <a:r>
              <a:rPr sz="3200" spc="30" dirty="0" smtClean="0">
                <a:latin typeface="Arial"/>
                <a:cs typeface="Arial"/>
              </a:rPr>
              <a:t>-</a:t>
            </a:r>
            <a:r>
              <a:rPr sz="3200" spc="-380" dirty="0" smtClean="0">
                <a:latin typeface="Arial"/>
                <a:cs typeface="Arial"/>
              </a:rPr>
              <a:t>T</a:t>
            </a:r>
            <a:r>
              <a:rPr sz="3200" spc="0" dirty="0" smtClean="0">
                <a:latin typeface="Arial"/>
                <a:cs typeface="Arial"/>
              </a:rPr>
              <a:t>a</a:t>
            </a:r>
            <a:r>
              <a:rPr sz="3200" spc="-5" dirty="0" smtClean="0">
                <a:latin typeface="Arial"/>
                <a:cs typeface="Arial"/>
              </a:rPr>
              <a:t>c</a:t>
            </a:r>
            <a:r>
              <a:rPr sz="3200" spc="30" dirty="0" smtClean="0">
                <a:latin typeface="Arial"/>
                <a:cs typeface="Arial"/>
              </a:rPr>
              <a:t>-</a:t>
            </a:r>
            <a:r>
              <a:rPr sz="3200" spc="-380" dirty="0" smtClean="0">
                <a:latin typeface="Arial"/>
                <a:cs typeface="Arial"/>
              </a:rPr>
              <a:t>T</a:t>
            </a:r>
            <a:r>
              <a:rPr sz="3200" spc="0" dirty="0" smtClean="0">
                <a:latin typeface="Arial"/>
                <a:cs typeface="Arial"/>
              </a:rPr>
              <a:t>oe</a:t>
            </a:r>
            <a:endParaRPr sz="3200" dirty="0">
              <a:latin typeface="Arial"/>
              <a:cs typeface="Arial"/>
            </a:endParaRPr>
          </a:p>
          <a:p>
            <a:pPr marL="171450" indent="-171450">
              <a:lnSpc>
                <a:spcPts val="600"/>
              </a:lnSpc>
              <a:spcBef>
                <a:spcPts val="13"/>
              </a:spcBef>
              <a:buFont typeface="Wingdings" panose="05000000000000000000" pitchFamily="2" charset="2"/>
              <a:buChar char="Ø"/>
            </a:pPr>
            <a:endParaRPr sz="600" dirty="0"/>
          </a:p>
          <a:p>
            <a:pPr marL="469900" marR="12700" indent="-457200">
              <a:lnSpc>
                <a:spcPct val="100699"/>
              </a:lnSpc>
              <a:buFont typeface="Wingdings" panose="05000000000000000000" pitchFamily="2" charset="2"/>
              <a:buChar char="Ø"/>
              <a:tabLst>
                <a:tab pos="354965" algn="l"/>
              </a:tabLst>
            </a:pPr>
            <a:r>
              <a:rPr sz="3200" spc="-15" dirty="0" smtClean="0">
                <a:latin typeface="Arial"/>
                <a:cs typeface="Arial"/>
              </a:rPr>
              <a:t>C</a:t>
            </a:r>
            <a:r>
              <a:rPr sz="3200" spc="20" dirty="0" smtClean="0">
                <a:latin typeface="Arial"/>
                <a:cs typeface="Arial"/>
              </a:rPr>
              <a:t>o</a:t>
            </a:r>
            <a:r>
              <a:rPr sz="3200" spc="30" dirty="0" smtClean="0">
                <a:latin typeface="Arial"/>
                <a:cs typeface="Arial"/>
              </a:rPr>
              <a:t>m</a:t>
            </a:r>
            <a:r>
              <a:rPr sz="3200" spc="20" dirty="0" smtClean="0">
                <a:latin typeface="Arial"/>
                <a:cs typeface="Arial"/>
              </a:rPr>
              <a:t>p</a:t>
            </a:r>
            <a:r>
              <a:rPr sz="3200" spc="-15" dirty="0" smtClean="0">
                <a:latin typeface="Arial"/>
                <a:cs typeface="Arial"/>
              </a:rPr>
              <a:t>l</a:t>
            </a:r>
            <a:r>
              <a:rPr sz="3200" spc="20" dirty="0" smtClean="0">
                <a:latin typeface="Arial"/>
                <a:cs typeface="Arial"/>
              </a:rPr>
              <a:t>e</a:t>
            </a:r>
            <a:r>
              <a:rPr sz="3200" spc="0" dirty="0" smtClean="0">
                <a:latin typeface="Arial"/>
                <a:cs typeface="Arial"/>
              </a:rPr>
              <a:t>x</a:t>
            </a:r>
            <a:r>
              <a:rPr sz="3200" spc="-15" dirty="0" smtClean="0">
                <a:latin typeface="Arial"/>
                <a:cs typeface="Arial"/>
              </a:rPr>
              <a:t>i</a:t>
            </a:r>
            <a:r>
              <a:rPr sz="3200" spc="0" dirty="0" smtClean="0">
                <a:latin typeface="Arial"/>
                <a:cs typeface="Arial"/>
              </a:rPr>
              <a:t>ty</a:t>
            </a:r>
            <a:r>
              <a:rPr sz="3200" spc="-90" dirty="0" smtClean="0">
                <a:latin typeface="Arial"/>
                <a:cs typeface="Arial"/>
              </a:rPr>
              <a:t> </a:t>
            </a:r>
            <a:r>
              <a:rPr sz="3200" spc="0" dirty="0" smtClean="0">
                <a:latin typeface="Arial"/>
                <a:cs typeface="Arial"/>
              </a:rPr>
              <a:t>f</a:t>
            </a:r>
            <a:r>
              <a:rPr sz="3200" spc="20" dirty="0" smtClean="0">
                <a:latin typeface="Arial"/>
                <a:cs typeface="Arial"/>
              </a:rPr>
              <a:t>o</a:t>
            </a:r>
            <a:r>
              <a:rPr sz="3200" spc="0" dirty="0" smtClean="0">
                <a:latin typeface="Arial"/>
                <a:cs typeface="Arial"/>
              </a:rPr>
              <a:t>r</a:t>
            </a:r>
            <a:r>
              <a:rPr sz="3200" spc="-55" dirty="0" smtClean="0">
                <a:latin typeface="Arial"/>
                <a:cs typeface="Arial"/>
              </a:rPr>
              <a:t> </a:t>
            </a:r>
            <a:r>
              <a:rPr sz="3200" spc="0" dirty="0" smtClean="0">
                <a:latin typeface="Arial"/>
                <a:cs typeface="Arial"/>
              </a:rPr>
              <a:t>t</a:t>
            </a:r>
            <a:r>
              <a:rPr sz="3200" spc="30" dirty="0" smtClean="0">
                <a:latin typeface="Arial"/>
                <a:cs typeface="Arial"/>
              </a:rPr>
              <a:t>r</a:t>
            </a:r>
            <a:r>
              <a:rPr sz="3200" spc="20" dirty="0" smtClean="0">
                <a:latin typeface="Arial"/>
                <a:cs typeface="Arial"/>
              </a:rPr>
              <a:t>e</a:t>
            </a:r>
            <a:r>
              <a:rPr sz="3200" spc="0" dirty="0" smtClean="0">
                <a:latin typeface="Arial"/>
                <a:cs typeface="Arial"/>
              </a:rPr>
              <a:t>e</a:t>
            </a:r>
            <a:r>
              <a:rPr sz="3200" spc="-70" dirty="0" smtClean="0">
                <a:latin typeface="Arial"/>
                <a:cs typeface="Arial"/>
              </a:rPr>
              <a:t> </a:t>
            </a:r>
            <a:r>
              <a:rPr sz="3200" spc="-15" dirty="0" smtClean="0">
                <a:latin typeface="Arial"/>
                <a:cs typeface="Arial"/>
              </a:rPr>
              <a:t>O</a:t>
            </a:r>
            <a:r>
              <a:rPr sz="3200" spc="30" dirty="0" smtClean="0">
                <a:latin typeface="Arial"/>
                <a:cs typeface="Arial"/>
              </a:rPr>
              <a:t>(</a:t>
            </a:r>
            <a:r>
              <a:rPr sz="3200" spc="20" dirty="0" smtClean="0">
                <a:latin typeface="Arial"/>
                <a:cs typeface="Arial"/>
              </a:rPr>
              <a:t>b</a:t>
            </a:r>
            <a:r>
              <a:rPr sz="3150" spc="44" baseline="26455" dirty="0" smtClean="0">
                <a:latin typeface="Arial"/>
                <a:cs typeface="Arial"/>
              </a:rPr>
              <a:t>d</a:t>
            </a:r>
            <a:r>
              <a:rPr sz="3200" spc="30" dirty="0" smtClean="0">
                <a:latin typeface="Arial"/>
                <a:cs typeface="Arial"/>
              </a:rPr>
              <a:t>)</a:t>
            </a:r>
            <a:r>
              <a:rPr sz="3200" spc="-10" dirty="0" smtClean="0">
                <a:latin typeface="Arial"/>
                <a:cs typeface="Arial"/>
              </a:rPr>
              <a:t>,</a:t>
            </a:r>
            <a:r>
              <a:rPr sz="3200" spc="-80" dirty="0" smtClean="0">
                <a:latin typeface="Arial"/>
                <a:cs typeface="Arial"/>
              </a:rPr>
              <a:t> </a:t>
            </a:r>
            <a:r>
              <a:rPr sz="3200" spc="-15" dirty="0" smtClean="0">
                <a:latin typeface="Arial"/>
                <a:cs typeface="Arial"/>
              </a:rPr>
              <a:t>w</a:t>
            </a:r>
            <a:r>
              <a:rPr sz="3200" spc="20" dirty="0" smtClean="0">
                <a:latin typeface="Arial"/>
                <a:cs typeface="Arial"/>
              </a:rPr>
              <a:t>he</a:t>
            </a:r>
            <a:r>
              <a:rPr sz="3200" spc="30" dirty="0" smtClean="0">
                <a:latin typeface="Arial"/>
                <a:cs typeface="Arial"/>
              </a:rPr>
              <a:t>r</a:t>
            </a:r>
            <a:r>
              <a:rPr sz="3200" spc="0" dirty="0" smtClean="0">
                <a:latin typeface="Arial"/>
                <a:cs typeface="Arial"/>
              </a:rPr>
              <a:t>e</a:t>
            </a:r>
            <a:r>
              <a:rPr sz="3200" spc="-170" dirty="0" smtClean="0">
                <a:latin typeface="Arial"/>
                <a:cs typeface="Arial"/>
              </a:rPr>
              <a:t> </a:t>
            </a:r>
            <a:r>
              <a:rPr sz="3200" spc="0" dirty="0" smtClean="0">
                <a:solidFill>
                  <a:srgbClr val="FF0000"/>
                </a:solidFill>
                <a:latin typeface="Arial"/>
                <a:cs typeface="Arial"/>
              </a:rPr>
              <a:t>b</a:t>
            </a:r>
            <a:r>
              <a:rPr sz="3200" spc="30" dirty="0" smtClean="0">
                <a:latin typeface="Arial"/>
                <a:cs typeface="Arial"/>
              </a:rPr>
              <a:t> </a:t>
            </a:r>
            <a:r>
              <a:rPr sz="3200" spc="-15" dirty="0" smtClean="0">
                <a:latin typeface="Arial"/>
                <a:cs typeface="Arial"/>
              </a:rPr>
              <a:t>i</a:t>
            </a:r>
            <a:r>
              <a:rPr sz="3200" spc="0" dirty="0" smtClean="0">
                <a:latin typeface="Arial"/>
                <a:cs typeface="Arial"/>
              </a:rPr>
              <a:t>s</a:t>
            </a:r>
            <a:r>
              <a:rPr sz="3200" spc="10" dirty="0" smtClean="0">
                <a:latin typeface="Arial"/>
                <a:cs typeface="Arial"/>
              </a:rPr>
              <a:t> </a:t>
            </a:r>
            <a:r>
              <a:rPr sz="3200" spc="0" dirty="0" smtClean="0">
                <a:latin typeface="Arial"/>
                <a:cs typeface="Arial"/>
              </a:rPr>
              <a:t>t</a:t>
            </a:r>
            <a:r>
              <a:rPr sz="3200" spc="20" dirty="0" smtClean="0">
                <a:latin typeface="Arial"/>
                <a:cs typeface="Arial"/>
              </a:rPr>
              <a:t>h</a:t>
            </a:r>
            <a:r>
              <a:rPr sz="3200" spc="0" dirty="0" smtClean="0">
                <a:latin typeface="Arial"/>
                <a:cs typeface="Arial"/>
              </a:rPr>
              <a:t>e </a:t>
            </a:r>
            <a:r>
              <a:rPr sz="3200" spc="20" dirty="0" smtClean="0">
                <a:latin typeface="Arial"/>
                <a:cs typeface="Arial"/>
              </a:rPr>
              <a:t>b</a:t>
            </a:r>
            <a:r>
              <a:rPr sz="3200" spc="30" dirty="0" smtClean="0">
                <a:latin typeface="Arial"/>
                <a:cs typeface="Arial"/>
              </a:rPr>
              <a:t>r</a:t>
            </a:r>
            <a:r>
              <a:rPr sz="3200" spc="20" dirty="0" smtClean="0">
                <a:latin typeface="Arial"/>
                <a:cs typeface="Arial"/>
              </a:rPr>
              <a:t>an</a:t>
            </a:r>
            <a:r>
              <a:rPr sz="3200" spc="0" dirty="0" smtClean="0">
                <a:latin typeface="Arial"/>
                <a:cs typeface="Arial"/>
              </a:rPr>
              <a:t>c</a:t>
            </a:r>
            <a:r>
              <a:rPr sz="3200" spc="20" dirty="0" smtClean="0">
                <a:latin typeface="Arial"/>
                <a:cs typeface="Arial"/>
              </a:rPr>
              <a:t>h</a:t>
            </a:r>
            <a:r>
              <a:rPr sz="3200" spc="-15" dirty="0" smtClean="0">
                <a:latin typeface="Arial"/>
                <a:cs typeface="Arial"/>
              </a:rPr>
              <a:t>i</a:t>
            </a:r>
            <a:r>
              <a:rPr sz="3200" spc="20" dirty="0" smtClean="0">
                <a:latin typeface="Arial"/>
                <a:cs typeface="Arial"/>
              </a:rPr>
              <a:t>n</a:t>
            </a:r>
            <a:r>
              <a:rPr sz="3200" spc="0" dirty="0" smtClean="0">
                <a:latin typeface="Arial"/>
                <a:cs typeface="Arial"/>
              </a:rPr>
              <a:t>g</a:t>
            </a:r>
            <a:r>
              <a:rPr sz="3200" spc="-170" dirty="0" smtClean="0">
                <a:latin typeface="Arial"/>
                <a:cs typeface="Arial"/>
              </a:rPr>
              <a:t> </a:t>
            </a:r>
            <a:r>
              <a:rPr sz="3200" spc="0" dirty="0" smtClean="0">
                <a:latin typeface="Arial"/>
                <a:cs typeface="Arial"/>
              </a:rPr>
              <a:t>f</a:t>
            </a:r>
            <a:r>
              <a:rPr sz="3200" spc="20" dirty="0" smtClean="0">
                <a:latin typeface="Arial"/>
                <a:cs typeface="Arial"/>
              </a:rPr>
              <a:t>a</a:t>
            </a:r>
            <a:r>
              <a:rPr sz="3200" spc="-20" dirty="0" smtClean="0">
                <a:latin typeface="Arial"/>
                <a:cs typeface="Arial"/>
              </a:rPr>
              <a:t>c</a:t>
            </a:r>
            <a:r>
              <a:rPr sz="3200" spc="0" dirty="0" smtClean="0">
                <a:latin typeface="Arial"/>
                <a:cs typeface="Arial"/>
              </a:rPr>
              <a:t>t</a:t>
            </a:r>
            <a:r>
              <a:rPr sz="3200" spc="20" dirty="0" smtClean="0">
                <a:latin typeface="Arial"/>
                <a:cs typeface="Arial"/>
              </a:rPr>
              <a:t>o</a:t>
            </a:r>
            <a:r>
              <a:rPr sz="3200" spc="0" dirty="0" smtClean="0">
                <a:latin typeface="Arial"/>
                <a:cs typeface="Arial"/>
              </a:rPr>
              <a:t>r</a:t>
            </a:r>
            <a:r>
              <a:rPr sz="3200" spc="-55" dirty="0" smtClean="0">
                <a:latin typeface="Arial"/>
                <a:cs typeface="Arial"/>
              </a:rPr>
              <a:t> </a:t>
            </a:r>
            <a:r>
              <a:rPr sz="3200" spc="30" dirty="0" smtClean="0">
                <a:latin typeface="Arial"/>
                <a:cs typeface="Arial"/>
              </a:rPr>
              <a:t>(</a:t>
            </a:r>
            <a:r>
              <a:rPr sz="3200" spc="20" dirty="0" smtClean="0">
                <a:latin typeface="Arial"/>
                <a:cs typeface="Arial"/>
              </a:rPr>
              <a:t>nu</a:t>
            </a:r>
            <a:r>
              <a:rPr sz="3200" spc="30" dirty="0" smtClean="0">
                <a:latin typeface="Arial"/>
                <a:cs typeface="Arial"/>
              </a:rPr>
              <a:t>m</a:t>
            </a:r>
            <a:r>
              <a:rPr sz="3200" spc="20" dirty="0" smtClean="0">
                <a:latin typeface="Arial"/>
                <a:cs typeface="Arial"/>
              </a:rPr>
              <a:t>be</a:t>
            </a:r>
            <a:r>
              <a:rPr sz="3200" spc="0" dirty="0" smtClean="0">
                <a:latin typeface="Arial"/>
                <a:cs typeface="Arial"/>
              </a:rPr>
              <a:t>r</a:t>
            </a:r>
            <a:r>
              <a:rPr sz="3200" spc="-160" dirty="0" smtClean="0">
                <a:latin typeface="Arial"/>
                <a:cs typeface="Arial"/>
              </a:rPr>
              <a:t> </a:t>
            </a:r>
            <a:r>
              <a:rPr sz="3200" spc="20" dirty="0" smtClean="0">
                <a:latin typeface="Arial"/>
                <a:cs typeface="Arial"/>
              </a:rPr>
              <a:t>o</a:t>
            </a:r>
            <a:r>
              <a:rPr sz="3200" spc="-10" dirty="0" smtClean="0">
                <a:latin typeface="Arial"/>
                <a:cs typeface="Arial"/>
              </a:rPr>
              <a:t>f</a:t>
            </a:r>
            <a:r>
              <a:rPr sz="3200" spc="-80" dirty="0" smtClean="0">
                <a:latin typeface="Arial"/>
                <a:cs typeface="Arial"/>
              </a:rPr>
              <a:t> </a:t>
            </a:r>
            <a:r>
              <a:rPr sz="3200" spc="-15" dirty="0" smtClean="0">
                <a:latin typeface="Arial"/>
                <a:cs typeface="Arial"/>
              </a:rPr>
              <a:t>l</a:t>
            </a:r>
            <a:r>
              <a:rPr sz="3200" spc="20" dirty="0" smtClean="0">
                <a:latin typeface="Arial"/>
                <a:cs typeface="Arial"/>
              </a:rPr>
              <a:t>ega</a:t>
            </a:r>
            <a:r>
              <a:rPr sz="3200" spc="0" dirty="0" smtClean="0">
                <a:latin typeface="Arial"/>
                <a:cs typeface="Arial"/>
              </a:rPr>
              <a:t>l</a:t>
            </a:r>
            <a:r>
              <a:rPr sz="3200" spc="-5" dirty="0" smtClean="0">
                <a:latin typeface="Arial"/>
                <a:cs typeface="Arial"/>
              </a:rPr>
              <a:t> </a:t>
            </a:r>
            <a:r>
              <a:rPr sz="3200" spc="30" dirty="0" smtClean="0">
                <a:latin typeface="Arial"/>
                <a:cs typeface="Arial"/>
              </a:rPr>
              <a:t>m</a:t>
            </a:r>
            <a:r>
              <a:rPr sz="3200" spc="20" dirty="0" smtClean="0">
                <a:latin typeface="Arial"/>
                <a:cs typeface="Arial"/>
              </a:rPr>
              <a:t>o</a:t>
            </a:r>
            <a:r>
              <a:rPr sz="3200" spc="0" dirty="0" smtClean="0">
                <a:latin typeface="Arial"/>
                <a:cs typeface="Arial"/>
              </a:rPr>
              <a:t>v</a:t>
            </a:r>
            <a:r>
              <a:rPr sz="3200" spc="20" dirty="0" smtClean="0">
                <a:latin typeface="Arial"/>
                <a:cs typeface="Arial"/>
              </a:rPr>
              <a:t>e</a:t>
            </a:r>
            <a:r>
              <a:rPr sz="3200" spc="0" dirty="0" smtClean="0">
                <a:latin typeface="Arial"/>
                <a:cs typeface="Arial"/>
              </a:rPr>
              <a:t>s </a:t>
            </a:r>
            <a:r>
              <a:rPr sz="3200" spc="20" dirty="0" smtClean="0">
                <a:latin typeface="Arial"/>
                <a:cs typeface="Arial"/>
              </a:rPr>
              <a:t>pe</a:t>
            </a:r>
            <a:r>
              <a:rPr sz="3200" spc="0" dirty="0" smtClean="0">
                <a:latin typeface="Arial"/>
                <a:cs typeface="Arial"/>
              </a:rPr>
              <a:t>r</a:t>
            </a:r>
            <a:r>
              <a:rPr sz="3200" spc="-55" dirty="0" smtClean="0">
                <a:latin typeface="Arial"/>
                <a:cs typeface="Arial"/>
              </a:rPr>
              <a:t> </a:t>
            </a:r>
            <a:r>
              <a:rPr sz="3200" spc="20" dirty="0" smtClean="0">
                <a:latin typeface="Arial"/>
                <a:cs typeface="Arial"/>
              </a:rPr>
              <a:t>po</a:t>
            </a:r>
            <a:r>
              <a:rPr sz="3200" spc="0" dirty="0" smtClean="0">
                <a:latin typeface="Arial"/>
                <a:cs typeface="Arial"/>
              </a:rPr>
              <a:t>s</a:t>
            </a:r>
            <a:r>
              <a:rPr sz="3200" spc="-15" dirty="0" smtClean="0">
                <a:latin typeface="Arial"/>
                <a:cs typeface="Arial"/>
              </a:rPr>
              <a:t>i</a:t>
            </a:r>
            <a:r>
              <a:rPr sz="3200" spc="0" dirty="0" smtClean="0">
                <a:latin typeface="Arial"/>
                <a:cs typeface="Arial"/>
              </a:rPr>
              <a:t>t</a:t>
            </a:r>
            <a:r>
              <a:rPr sz="3200" spc="-15" dirty="0" smtClean="0">
                <a:latin typeface="Arial"/>
                <a:cs typeface="Arial"/>
              </a:rPr>
              <a:t>i</a:t>
            </a:r>
            <a:r>
              <a:rPr sz="3200" spc="20" dirty="0" smtClean="0">
                <a:latin typeface="Arial"/>
                <a:cs typeface="Arial"/>
              </a:rPr>
              <a:t>on</a:t>
            </a:r>
            <a:r>
              <a:rPr sz="3200" spc="30" dirty="0" smtClean="0">
                <a:latin typeface="Arial"/>
                <a:cs typeface="Arial"/>
              </a:rPr>
              <a:t>)</a:t>
            </a:r>
            <a:r>
              <a:rPr sz="3200" spc="-10" dirty="0" smtClean="0">
                <a:latin typeface="Arial"/>
                <a:cs typeface="Arial"/>
              </a:rPr>
              <a:t>,</a:t>
            </a:r>
            <a:r>
              <a:rPr sz="3200" spc="-80" dirty="0" smtClean="0">
                <a:latin typeface="Arial"/>
                <a:cs typeface="Arial"/>
              </a:rPr>
              <a:t> </a:t>
            </a:r>
            <a:r>
              <a:rPr sz="3200" spc="20" dirty="0" smtClean="0">
                <a:latin typeface="Arial"/>
                <a:cs typeface="Arial"/>
              </a:rPr>
              <a:t>an</a:t>
            </a:r>
            <a:r>
              <a:rPr sz="3200" spc="0" dirty="0" smtClean="0">
                <a:latin typeface="Arial"/>
                <a:cs typeface="Arial"/>
              </a:rPr>
              <a:t>d</a:t>
            </a:r>
            <a:r>
              <a:rPr sz="3200" spc="-70" dirty="0" smtClean="0">
                <a:latin typeface="Arial"/>
                <a:cs typeface="Arial"/>
              </a:rPr>
              <a:t> </a:t>
            </a:r>
            <a:r>
              <a:rPr sz="3200" spc="0" dirty="0" smtClean="0">
                <a:solidFill>
                  <a:srgbClr val="FF0000"/>
                </a:solidFill>
                <a:latin typeface="Arial"/>
                <a:cs typeface="Arial"/>
              </a:rPr>
              <a:t>d</a:t>
            </a:r>
            <a:r>
              <a:rPr sz="3200" spc="-70" dirty="0" smtClean="0">
                <a:latin typeface="Arial"/>
                <a:cs typeface="Arial"/>
              </a:rPr>
              <a:t> </a:t>
            </a:r>
            <a:r>
              <a:rPr sz="3200" spc="-15" dirty="0" smtClean="0">
                <a:latin typeface="Arial"/>
                <a:cs typeface="Arial"/>
              </a:rPr>
              <a:t>i</a:t>
            </a:r>
            <a:r>
              <a:rPr sz="3200" spc="0" dirty="0" smtClean="0">
                <a:latin typeface="Arial"/>
                <a:cs typeface="Arial"/>
              </a:rPr>
              <a:t>s</a:t>
            </a:r>
            <a:r>
              <a:rPr sz="3200" spc="10" dirty="0" smtClean="0">
                <a:latin typeface="Arial"/>
                <a:cs typeface="Arial"/>
              </a:rPr>
              <a:t> </a:t>
            </a:r>
            <a:r>
              <a:rPr sz="3200" spc="-15" dirty="0" smtClean="0">
                <a:latin typeface="Arial"/>
                <a:cs typeface="Arial"/>
              </a:rPr>
              <a:t>i</a:t>
            </a:r>
            <a:r>
              <a:rPr sz="3200" spc="0" dirty="0" smtClean="0">
                <a:latin typeface="Arial"/>
                <a:cs typeface="Arial"/>
              </a:rPr>
              <a:t>ts</a:t>
            </a:r>
            <a:r>
              <a:rPr sz="3200" spc="10" dirty="0" smtClean="0">
                <a:latin typeface="Arial"/>
                <a:cs typeface="Arial"/>
              </a:rPr>
              <a:t> </a:t>
            </a:r>
            <a:r>
              <a:rPr sz="3200" spc="20" dirty="0" smtClean="0">
                <a:latin typeface="Arial"/>
                <a:cs typeface="Arial"/>
              </a:rPr>
              <a:t>dep</a:t>
            </a:r>
            <a:r>
              <a:rPr sz="3200" spc="0" dirty="0" smtClean="0">
                <a:latin typeface="Arial"/>
                <a:cs typeface="Arial"/>
              </a:rPr>
              <a:t>th</a:t>
            </a:r>
            <a:r>
              <a:rPr sz="3200" spc="-70" dirty="0" smtClean="0">
                <a:latin typeface="Arial"/>
                <a:cs typeface="Arial"/>
              </a:rPr>
              <a:t> </a:t>
            </a:r>
            <a:r>
              <a:rPr sz="3200" spc="30" dirty="0" smtClean="0">
                <a:latin typeface="Arial"/>
                <a:cs typeface="Arial"/>
              </a:rPr>
              <a:t>(</a:t>
            </a:r>
            <a:r>
              <a:rPr sz="3200" spc="0" dirty="0" smtClean="0">
                <a:latin typeface="Arial"/>
                <a:cs typeface="Arial"/>
              </a:rPr>
              <a:t>t</a:t>
            </a:r>
            <a:r>
              <a:rPr sz="3200" spc="20" dirty="0" smtClean="0">
                <a:latin typeface="Arial"/>
                <a:cs typeface="Arial"/>
              </a:rPr>
              <a:t>h</a:t>
            </a:r>
            <a:r>
              <a:rPr sz="3200" spc="0" dirty="0" smtClean="0">
                <a:latin typeface="Arial"/>
                <a:cs typeface="Arial"/>
              </a:rPr>
              <a:t>e</a:t>
            </a:r>
            <a:r>
              <a:rPr sz="3200" spc="-70" dirty="0" smtClean="0">
                <a:latin typeface="Arial"/>
                <a:cs typeface="Arial"/>
              </a:rPr>
              <a:t> </a:t>
            </a:r>
            <a:r>
              <a:rPr sz="3200" spc="-15" dirty="0" smtClean="0">
                <a:latin typeface="Arial"/>
                <a:cs typeface="Arial"/>
              </a:rPr>
              <a:t>l</a:t>
            </a:r>
            <a:r>
              <a:rPr sz="3200" spc="20" dirty="0" smtClean="0">
                <a:latin typeface="Arial"/>
                <a:cs typeface="Arial"/>
              </a:rPr>
              <a:t>eng</a:t>
            </a:r>
            <a:r>
              <a:rPr sz="3200" spc="0" dirty="0" smtClean="0">
                <a:latin typeface="Arial"/>
                <a:cs typeface="Arial"/>
              </a:rPr>
              <a:t>th o</a:t>
            </a:r>
            <a:r>
              <a:rPr sz="3200" spc="-10" dirty="0" smtClean="0">
                <a:latin typeface="Arial"/>
                <a:cs typeface="Arial"/>
              </a:rPr>
              <a:t>f</a:t>
            </a:r>
            <a:r>
              <a:rPr sz="3200" spc="20" dirty="0" smtClean="0">
                <a:latin typeface="Arial"/>
                <a:cs typeface="Arial"/>
              </a:rPr>
              <a:t> </a:t>
            </a:r>
            <a:r>
              <a:rPr sz="3200" spc="0" dirty="0" smtClean="0">
                <a:latin typeface="Arial"/>
                <a:cs typeface="Arial"/>
              </a:rPr>
              <a:t>t</a:t>
            </a:r>
            <a:r>
              <a:rPr sz="3200" spc="20" dirty="0" smtClean="0">
                <a:latin typeface="Arial"/>
                <a:cs typeface="Arial"/>
              </a:rPr>
              <a:t>h</a:t>
            </a:r>
            <a:r>
              <a:rPr sz="3200" spc="0" dirty="0" smtClean="0">
                <a:latin typeface="Arial"/>
                <a:cs typeface="Arial"/>
              </a:rPr>
              <a:t>e</a:t>
            </a:r>
            <a:r>
              <a:rPr sz="3200" spc="-75" dirty="0" smtClean="0">
                <a:latin typeface="Arial"/>
                <a:cs typeface="Arial"/>
              </a:rPr>
              <a:t> </a:t>
            </a:r>
            <a:r>
              <a:rPr sz="3200" spc="20" dirty="0" smtClean="0">
                <a:latin typeface="Arial"/>
                <a:cs typeface="Arial"/>
              </a:rPr>
              <a:t>ga</a:t>
            </a:r>
            <a:r>
              <a:rPr sz="3200" spc="30" dirty="0" smtClean="0">
                <a:latin typeface="Arial"/>
                <a:cs typeface="Arial"/>
              </a:rPr>
              <a:t>m</a:t>
            </a:r>
            <a:r>
              <a:rPr sz="3200" spc="20" dirty="0" smtClean="0">
                <a:latin typeface="Arial"/>
                <a:cs typeface="Arial"/>
              </a:rPr>
              <a:t>e)</a:t>
            </a:r>
            <a:endParaRPr sz="3200" dirty="0">
              <a:latin typeface="Arial"/>
              <a:cs typeface="Aria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077863"/>
            <a:ext cx="5176719" cy="46015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647065">
              <a:lnSpc>
                <a:spcPct val="100000"/>
              </a:lnSpc>
            </a:pPr>
            <a:r>
              <a:rPr sz="4400" spc="-65" dirty="0" smtClean="0">
                <a:latin typeface="Arial"/>
                <a:cs typeface="Arial"/>
              </a:rPr>
              <a:t>P</a:t>
            </a:r>
            <a:r>
              <a:rPr sz="4400" spc="-50" dirty="0" smtClean="0">
                <a:latin typeface="Arial"/>
                <a:cs typeface="Arial"/>
              </a:rPr>
              <a:t>o</a:t>
            </a:r>
            <a:r>
              <a:rPr sz="4400" spc="20" dirty="0" smtClean="0">
                <a:latin typeface="Arial"/>
                <a:cs typeface="Arial"/>
              </a:rPr>
              <a:t>li</a:t>
            </a:r>
            <a:r>
              <a:rPr sz="4400" spc="0" dirty="0" smtClean="0">
                <a:latin typeface="Arial"/>
                <a:cs typeface="Arial"/>
              </a:rPr>
              <a:t>cy</a:t>
            </a:r>
            <a:r>
              <a:rPr sz="4400" spc="75" dirty="0" smtClean="0">
                <a:latin typeface="Arial"/>
                <a:cs typeface="Arial"/>
              </a:rPr>
              <a:t> </a:t>
            </a:r>
            <a:r>
              <a:rPr sz="4400" spc="-50" dirty="0" smtClean="0">
                <a:latin typeface="Arial"/>
                <a:cs typeface="Arial"/>
              </a:rPr>
              <a:t>an</a:t>
            </a:r>
            <a:r>
              <a:rPr sz="4400" spc="0" dirty="0" smtClean="0">
                <a:latin typeface="Arial"/>
                <a:cs typeface="Arial"/>
              </a:rPr>
              <a:t>d</a:t>
            </a:r>
            <a:r>
              <a:rPr sz="4400" spc="30" dirty="0" smtClean="0">
                <a:latin typeface="Arial"/>
                <a:cs typeface="Arial"/>
              </a:rPr>
              <a:t> </a:t>
            </a:r>
            <a:r>
              <a:rPr sz="4400" spc="-365" dirty="0" smtClean="0">
                <a:latin typeface="Arial"/>
                <a:cs typeface="Arial"/>
              </a:rPr>
              <a:t>V</a:t>
            </a:r>
            <a:r>
              <a:rPr sz="4400" spc="-50" dirty="0" smtClean="0">
                <a:latin typeface="Arial"/>
                <a:cs typeface="Arial"/>
              </a:rPr>
              <a:t>a</a:t>
            </a:r>
            <a:r>
              <a:rPr sz="4400" spc="20" dirty="0" smtClean="0">
                <a:latin typeface="Arial"/>
                <a:cs typeface="Arial"/>
              </a:rPr>
              <a:t>l</a:t>
            </a:r>
            <a:r>
              <a:rPr sz="4400" spc="-50" dirty="0" smtClean="0">
                <a:latin typeface="Arial"/>
                <a:cs typeface="Arial"/>
              </a:rPr>
              <a:t>u</a:t>
            </a:r>
            <a:r>
              <a:rPr sz="4400" spc="0" dirty="0" smtClean="0">
                <a:latin typeface="Arial"/>
                <a:cs typeface="Arial"/>
              </a:rPr>
              <a:t>e</a:t>
            </a:r>
            <a:r>
              <a:rPr sz="4400" spc="130" dirty="0" smtClean="0">
                <a:latin typeface="Arial"/>
                <a:cs typeface="Arial"/>
              </a:rPr>
              <a:t> </a:t>
            </a:r>
            <a:r>
              <a:rPr sz="4400" spc="20" dirty="0" smtClean="0">
                <a:latin typeface="Arial"/>
                <a:cs typeface="Arial"/>
              </a:rPr>
              <a:t>N</a:t>
            </a:r>
            <a:r>
              <a:rPr sz="4400" spc="-50" dirty="0" smtClean="0">
                <a:latin typeface="Arial"/>
                <a:cs typeface="Arial"/>
              </a:rPr>
              <a:t>e</a:t>
            </a:r>
            <a:r>
              <a:rPr sz="4400" spc="-40" dirty="0" smtClean="0">
                <a:latin typeface="Arial"/>
                <a:cs typeface="Arial"/>
              </a:rPr>
              <a:t>t</a:t>
            </a:r>
            <a:r>
              <a:rPr sz="4400" spc="20" dirty="0" smtClean="0">
                <a:latin typeface="Arial"/>
                <a:cs typeface="Arial"/>
              </a:rPr>
              <a:t>w</a:t>
            </a:r>
            <a:r>
              <a:rPr sz="4400" spc="-50" dirty="0" smtClean="0">
                <a:latin typeface="Arial"/>
                <a:cs typeface="Arial"/>
              </a:rPr>
              <a:t>o</a:t>
            </a:r>
            <a:r>
              <a:rPr sz="4400" spc="30" dirty="0" smtClean="0">
                <a:latin typeface="Arial"/>
                <a:cs typeface="Arial"/>
              </a:rPr>
              <a:t>r</a:t>
            </a:r>
            <a:r>
              <a:rPr sz="4400" spc="0" dirty="0" smtClean="0">
                <a:latin typeface="Arial"/>
                <a:cs typeface="Arial"/>
              </a:rPr>
              <a:t>ks</a:t>
            </a:r>
            <a:endParaRPr sz="4400">
              <a:latin typeface="Arial"/>
              <a:cs typeface="Arial"/>
            </a:endParaRPr>
          </a:p>
        </p:txBody>
      </p:sp>
      <p:sp>
        <p:nvSpPr>
          <p:cNvPr id="8" name="object 8"/>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70</a:t>
            </a:fld>
            <a:endParaRPr sz="1200">
              <a:latin typeface="Arial"/>
              <a:cs typeface="Arial"/>
            </a:endParaRPr>
          </a:p>
        </p:txBody>
      </p:sp>
      <p:sp>
        <p:nvSpPr>
          <p:cNvPr id="3" name="object 3"/>
          <p:cNvSpPr txBox="1"/>
          <p:nvPr/>
        </p:nvSpPr>
        <p:spPr>
          <a:xfrm>
            <a:off x="535940" y="1633220"/>
            <a:ext cx="7236460" cy="496570"/>
          </a:xfrm>
          <a:prstGeom prst="rect">
            <a:avLst/>
          </a:prstGeom>
        </p:spPr>
        <p:txBody>
          <a:bodyPr vert="horz" wrap="square" lIns="0" tIns="0" rIns="0" bIns="0" rtlCol="0">
            <a:noAutofit/>
          </a:bodyPr>
          <a:lstStyle/>
          <a:p>
            <a:pPr marL="469900" indent="-457200">
              <a:lnSpc>
                <a:spcPct val="100000"/>
              </a:lnSpc>
              <a:buFont typeface="Wingdings" panose="05000000000000000000" pitchFamily="2" charset="2"/>
              <a:buChar char="Ø"/>
              <a:tabLst>
                <a:tab pos="354965" algn="l"/>
              </a:tabLst>
            </a:pPr>
            <a:r>
              <a:rPr sz="3200" spc="-15" dirty="0" smtClean="0">
                <a:solidFill>
                  <a:srgbClr val="FF0000"/>
                </a:solidFill>
                <a:latin typeface="Arial"/>
                <a:cs typeface="Arial"/>
              </a:rPr>
              <a:t>R</a:t>
            </a:r>
            <a:r>
              <a:rPr sz="3200" spc="20" dirty="0" smtClean="0">
                <a:solidFill>
                  <a:srgbClr val="FF0000"/>
                </a:solidFill>
                <a:latin typeface="Arial"/>
                <a:cs typeface="Arial"/>
              </a:rPr>
              <a:t>edu</a:t>
            </a:r>
            <a:r>
              <a:rPr sz="3200" spc="0" dirty="0" smtClean="0">
                <a:solidFill>
                  <a:srgbClr val="FF0000"/>
                </a:solidFill>
                <a:latin typeface="Arial"/>
                <a:cs typeface="Arial"/>
              </a:rPr>
              <a:t>c</a:t>
            </a:r>
            <a:r>
              <a:rPr sz="3200" spc="-15" dirty="0" smtClean="0">
                <a:solidFill>
                  <a:srgbClr val="FF0000"/>
                </a:solidFill>
                <a:latin typeface="Arial"/>
                <a:cs typeface="Arial"/>
              </a:rPr>
              <a:t>i</a:t>
            </a:r>
            <a:r>
              <a:rPr sz="3200" spc="20" dirty="0" smtClean="0">
                <a:solidFill>
                  <a:srgbClr val="FF0000"/>
                </a:solidFill>
                <a:latin typeface="Arial"/>
                <a:cs typeface="Arial"/>
              </a:rPr>
              <a:t>n</a:t>
            </a:r>
            <a:r>
              <a:rPr sz="3200" spc="0" dirty="0" smtClean="0">
                <a:solidFill>
                  <a:srgbClr val="FF0000"/>
                </a:solidFill>
                <a:latin typeface="Arial"/>
                <a:cs typeface="Arial"/>
              </a:rPr>
              <a:t>g</a:t>
            </a:r>
            <a:r>
              <a:rPr sz="3200" spc="-70" dirty="0" smtClean="0">
                <a:solidFill>
                  <a:srgbClr val="FF0000"/>
                </a:solidFill>
                <a:latin typeface="Arial"/>
                <a:cs typeface="Arial"/>
              </a:rPr>
              <a:t> </a:t>
            </a:r>
            <a:r>
              <a:rPr sz="3200" spc="20" dirty="0" smtClean="0">
                <a:solidFill>
                  <a:srgbClr val="FF0000"/>
                </a:solidFill>
                <a:latin typeface="Arial"/>
                <a:cs typeface="Arial"/>
              </a:rPr>
              <a:t>dep</a:t>
            </a:r>
            <a:r>
              <a:rPr sz="3200" spc="0" dirty="0" smtClean="0">
                <a:solidFill>
                  <a:srgbClr val="FF0000"/>
                </a:solidFill>
                <a:latin typeface="Arial"/>
                <a:cs typeface="Arial"/>
              </a:rPr>
              <a:t>t</a:t>
            </a:r>
            <a:r>
              <a:rPr sz="3200" spc="20" dirty="0" smtClean="0">
                <a:solidFill>
                  <a:srgbClr val="FF0000"/>
                </a:solidFill>
                <a:latin typeface="Arial"/>
                <a:cs typeface="Arial"/>
              </a:rPr>
              <a:t>h</a:t>
            </a:r>
            <a:r>
              <a:rPr sz="3200" spc="-10" dirty="0" smtClean="0">
                <a:latin typeface="Arial"/>
                <a:cs typeface="Arial"/>
              </a:rPr>
              <a:t>:</a:t>
            </a:r>
            <a:r>
              <a:rPr sz="3200" spc="-80" dirty="0" smtClean="0">
                <a:latin typeface="Arial"/>
                <a:cs typeface="Arial"/>
              </a:rPr>
              <a:t> </a:t>
            </a:r>
            <a:r>
              <a:rPr sz="3200" spc="-260" dirty="0" smtClean="0">
                <a:latin typeface="Arial"/>
                <a:cs typeface="Arial"/>
              </a:rPr>
              <a:t>V</a:t>
            </a:r>
            <a:r>
              <a:rPr sz="3200" spc="20" dirty="0" smtClean="0">
                <a:latin typeface="Arial"/>
                <a:cs typeface="Arial"/>
              </a:rPr>
              <a:t>a</a:t>
            </a:r>
            <a:r>
              <a:rPr sz="3200" spc="-15" dirty="0" smtClean="0">
                <a:latin typeface="Arial"/>
                <a:cs typeface="Arial"/>
              </a:rPr>
              <a:t>l</a:t>
            </a:r>
            <a:r>
              <a:rPr sz="3200" spc="20" dirty="0" smtClean="0">
                <a:latin typeface="Arial"/>
                <a:cs typeface="Arial"/>
              </a:rPr>
              <a:t>u</a:t>
            </a:r>
            <a:r>
              <a:rPr sz="3200" spc="0" dirty="0" smtClean="0">
                <a:latin typeface="Arial"/>
                <a:cs typeface="Arial"/>
              </a:rPr>
              <a:t>e</a:t>
            </a:r>
            <a:r>
              <a:rPr sz="3200" spc="-70" dirty="0" smtClean="0">
                <a:latin typeface="Arial"/>
                <a:cs typeface="Arial"/>
              </a:rPr>
              <a:t> </a:t>
            </a:r>
            <a:r>
              <a:rPr sz="3200" spc="-15" dirty="0" smtClean="0">
                <a:latin typeface="Arial"/>
                <a:cs typeface="Arial"/>
              </a:rPr>
              <a:t>N</a:t>
            </a:r>
            <a:r>
              <a:rPr sz="3200" spc="20" dirty="0" smtClean="0">
                <a:latin typeface="Arial"/>
                <a:cs typeface="Arial"/>
              </a:rPr>
              <a:t>e</a:t>
            </a:r>
            <a:r>
              <a:rPr sz="3200" spc="0" dirty="0" smtClean="0">
                <a:latin typeface="Arial"/>
                <a:cs typeface="Arial"/>
              </a:rPr>
              <a:t>t</a:t>
            </a:r>
            <a:r>
              <a:rPr sz="3200" spc="-15" dirty="0" smtClean="0">
                <a:latin typeface="Arial"/>
                <a:cs typeface="Arial"/>
              </a:rPr>
              <a:t>w</a:t>
            </a:r>
            <a:r>
              <a:rPr sz="3200" spc="20" dirty="0" smtClean="0">
                <a:latin typeface="Arial"/>
                <a:cs typeface="Arial"/>
              </a:rPr>
              <a:t>o</a:t>
            </a:r>
            <a:r>
              <a:rPr sz="3200" spc="30" dirty="0" smtClean="0">
                <a:latin typeface="Arial"/>
                <a:cs typeface="Arial"/>
              </a:rPr>
              <a:t>r</a:t>
            </a:r>
            <a:r>
              <a:rPr sz="3200" spc="0" dirty="0" smtClean="0">
                <a:latin typeface="Arial"/>
                <a:cs typeface="Arial"/>
              </a:rPr>
              <a:t>k</a:t>
            </a:r>
            <a:endParaRPr sz="3200" dirty="0">
              <a:latin typeface="Arial"/>
              <a:cs typeface="Arial"/>
            </a:endParaRPr>
          </a:p>
        </p:txBody>
      </p:sp>
      <p:sp>
        <p:nvSpPr>
          <p:cNvPr id="4" name="object 4"/>
          <p:cNvSpPr/>
          <p:nvPr/>
        </p:nvSpPr>
        <p:spPr>
          <a:xfrm>
            <a:off x="0" y="2425700"/>
            <a:ext cx="9144000" cy="3162300"/>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txBox="1"/>
          <p:nvPr/>
        </p:nvSpPr>
        <p:spPr>
          <a:xfrm>
            <a:off x="535940" y="5602640"/>
            <a:ext cx="7514590" cy="447040"/>
          </a:xfrm>
          <a:prstGeom prst="rect">
            <a:avLst/>
          </a:prstGeom>
        </p:spPr>
        <p:txBody>
          <a:bodyPr vert="horz" wrap="square" lIns="0" tIns="0" rIns="0" bIns="0" rtlCol="0">
            <a:noAutofit/>
          </a:bodyPr>
          <a:lstStyle/>
          <a:p>
            <a:pPr marL="304800" indent="-292100">
              <a:lnSpc>
                <a:spcPct val="100000"/>
              </a:lnSpc>
              <a:buFont typeface="Arial"/>
              <a:buChar char="•"/>
              <a:tabLst>
                <a:tab pos="304165" algn="l"/>
              </a:tabLst>
            </a:pPr>
            <a:r>
              <a:rPr sz="2800" spc="10" dirty="0" smtClean="0">
                <a:latin typeface="Calibri"/>
                <a:cs typeface="Calibri"/>
              </a:rPr>
              <a:t>G</a:t>
            </a:r>
            <a:r>
              <a:rPr sz="2800" spc="-45" dirty="0" smtClean="0">
                <a:latin typeface="Calibri"/>
                <a:cs typeface="Calibri"/>
              </a:rPr>
              <a:t>i</a:t>
            </a:r>
            <a:r>
              <a:rPr sz="2800" spc="20" dirty="0" smtClean="0">
                <a:latin typeface="Calibri"/>
                <a:cs typeface="Calibri"/>
              </a:rPr>
              <a:t>v</a:t>
            </a:r>
            <a:r>
              <a:rPr sz="2800" spc="-10" dirty="0" smtClean="0">
                <a:latin typeface="Calibri"/>
                <a:cs typeface="Calibri"/>
              </a:rPr>
              <a:t>e</a:t>
            </a:r>
            <a:r>
              <a:rPr sz="2800" spc="0" dirty="0" smtClean="0">
                <a:latin typeface="Calibri"/>
                <a:cs typeface="Calibri"/>
              </a:rPr>
              <a:t>n</a:t>
            </a:r>
            <a:r>
              <a:rPr sz="2800" spc="-105" dirty="0" smtClean="0">
                <a:latin typeface="Calibri"/>
                <a:cs typeface="Calibri"/>
              </a:rPr>
              <a:t> </a:t>
            </a:r>
            <a:r>
              <a:rPr sz="2800" spc="25" dirty="0" smtClean="0">
                <a:latin typeface="Calibri"/>
                <a:cs typeface="Calibri"/>
              </a:rPr>
              <a:t>b</a:t>
            </a:r>
            <a:r>
              <a:rPr sz="2800" spc="20" dirty="0" smtClean="0">
                <a:latin typeface="Calibri"/>
                <a:cs typeface="Calibri"/>
              </a:rPr>
              <a:t>o</a:t>
            </a:r>
            <a:r>
              <a:rPr sz="2800" spc="-45" dirty="0" smtClean="0">
                <a:latin typeface="Calibri"/>
                <a:cs typeface="Calibri"/>
              </a:rPr>
              <a:t>a</a:t>
            </a:r>
            <a:r>
              <a:rPr sz="2800" spc="10" dirty="0" smtClean="0">
                <a:latin typeface="Calibri"/>
                <a:cs typeface="Calibri"/>
              </a:rPr>
              <a:t>r</a:t>
            </a:r>
            <a:r>
              <a:rPr sz="2800" spc="0" dirty="0" smtClean="0">
                <a:latin typeface="Calibri"/>
                <a:cs typeface="Calibri"/>
              </a:rPr>
              <a:t>d</a:t>
            </a:r>
            <a:r>
              <a:rPr sz="2800" spc="-5" dirty="0" smtClean="0">
                <a:latin typeface="Calibri"/>
                <a:cs typeface="Calibri"/>
              </a:rPr>
              <a:t> </a:t>
            </a:r>
            <a:r>
              <a:rPr sz="2800" spc="5" dirty="0" smtClean="0">
                <a:latin typeface="Calibri"/>
                <a:cs typeface="Calibri"/>
              </a:rPr>
              <a:t>s</a:t>
            </a:r>
            <a:r>
              <a:rPr sz="2800" spc="-50" dirty="0" smtClean="0">
                <a:latin typeface="Calibri"/>
                <a:cs typeface="Calibri"/>
              </a:rPr>
              <a:t>t</a:t>
            </a:r>
            <a:r>
              <a:rPr sz="2800" spc="-45" dirty="0" smtClean="0">
                <a:latin typeface="Calibri"/>
                <a:cs typeface="Calibri"/>
              </a:rPr>
              <a:t>a</a:t>
            </a:r>
            <a:r>
              <a:rPr sz="2800" spc="-50" dirty="0" smtClean="0">
                <a:latin typeface="Calibri"/>
                <a:cs typeface="Calibri"/>
              </a:rPr>
              <a:t>t</a:t>
            </a:r>
            <a:r>
              <a:rPr sz="2800" spc="-10" dirty="0" smtClean="0">
                <a:latin typeface="Calibri"/>
                <a:cs typeface="Calibri"/>
              </a:rPr>
              <a:t>e</a:t>
            </a:r>
            <a:r>
              <a:rPr sz="2800" spc="5" dirty="0" smtClean="0">
                <a:latin typeface="Calibri"/>
                <a:cs typeface="Calibri"/>
              </a:rPr>
              <a:t>s</a:t>
            </a:r>
            <a:r>
              <a:rPr sz="2800" spc="-10" dirty="0" smtClean="0">
                <a:latin typeface="Calibri"/>
                <a:cs typeface="Calibri"/>
              </a:rPr>
              <a:t>,</a:t>
            </a:r>
            <a:r>
              <a:rPr sz="2800" spc="-35" dirty="0" smtClean="0">
                <a:latin typeface="Calibri"/>
                <a:cs typeface="Calibri"/>
              </a:rPr>
              <a:t> </a:t>
            </a:r>
            <a:r>
              <a:rPr sz="2800" spc="-10" dirty="0" smtClean="0">
                <a:latin typeface="Calibri"/>
                <a:cs typeface="Calibri"/>
              </a:rPr>
              <a:t>e</a:t>
            </a:r>
            <a:r>
              <a:rPr sz="2800" spc="5" dirty="0" smtClean="0">
                <a:latin typeface="Calibri"/>
                <a:cs typeface="Calibri"/>
              </a:rPr>
              <a:t>s</a:t>
            </a:r>
            <a:r>
              <a:rPr sz="2800" spc="-50" dirty="0" smtClean="0">
                <a:latin typeface="Calibri"/>
                <a:cs typeface="Calibri"/>
              </a:rPr>
              <a:t>t</a:t>
            </a:r>
            <a:r>
              <a:rPr sz="2800" spc="-45" dirty="0" smtClean="0">
                <a:latin typeface="Calibri"/>
                <a:cs typeface="Calibri"/>
              </a:rPr>
              <a:t>i</a:t>
            </a:r>
            <a:r>
              <a:rPr sz="2800" spc="-65" dirty="0" smtClean="0">
                <a:latin typeface="Calibri"/>
                <a:cs typeface="Calibri"/>
              </a:rPr>
              <a:t>m</a:t>
            </a:r>
            <a:r>
              <a:rPr sz="2800" spc="-45" dirty="0" smtClean="0">
                <a:latin typeface="Calibri"/>
                <a:cs typeface="Calibri"/>
              </a:rPr>
              <a:t>a</a:t>
            </a:r>
            <a:r>
              <a:rPr sz="2800" spc="-50" dirty="0" smtClean="0">
                <a:latin typeface="Calibri"/>
                <a:cs typeface="Calibri"/>
              </a:rPr>
              <a:t>t</a:t>
            </a:r>
            <a:r>
              <a:rPr sz="2800" spc="-15" dirty="0" smtClean="0">
                <a:latin typeface="Calibri"/>
                <a:cs typeface="Calibri"/>
              </a:rPr>
              <a:t>e</a:t>
            </a:r>
            <a:r>
              <a:rPr sz="2800" spc="70" dirty="0" smtClean="0">
                <a:latin typeface="Calibri"/>
                <a:cs typeface="Calibri"/>
              </a:rPr>
              <a:t> </a:t>
            </a:r>
            <a:r>
              <a:rPr sz="2800" spc="25" dirty="0" smtClean="0">
                <a:latin typeface="Calibri"/>
                <a:cs typeface="Calibri"/>
              </a:rPr>
              <a:t>p</a:t>
            </a:r>
            <a:r>
              <a:rPr sz="2800" spc="10" dirty="0" smtClean="0">
                <a:latin typeface="Calibri"/>
                <a:cs typeface="Calibri"/>
              </a:rPr>
              <a:t>r</a:t>
            </a:r>
            <a:r>
              <a:rPr sz="2800" spc="20" dirty="0" smtClean="0">
                <a:latin typeface="Calibri"/>
                <a:cs typeface="Calibri"/>
              </a:rPr>
              <a:t>o</a:t>
            </a:r>
            <a:r>
              <a:rPr sz="2800" spc="25" dirty="0" smtClean="0">
                <a:latin typeface="Calibri"/>
                <a:cs typeface="Calibri"/>
              </a:rPr>
              <a:t>b</a:t>
            </a:r>
            <a:r>
              <a:rPr sz="2800" spc="-45" dirty="0" smtClean="0">
                <a:latin typeface="Calibri"/>
                <a:cs typeface="Calibri"/>
              </a:rPr>
              <a:t>a</a:t>
            </a:r>
            <a:r>
              <a:rPr sz="2800" spc="25" dirty="0" smtClean="0">
                <a:latin typeface="Calibri"/>
                <a:cs typeface="Calibri"/>
              </a:rPr>
              <a:t>b</a:t>
            </a:r>
            <a:r>
              <a:rPr sz="2800" spc="-45" dirty="0" smtClean="0">
                <a:latin typeface="Calibri"/>
                <a:cs typeface="Calibri"/>
              </a:rPr>
              <a:t>ili</a:t>
            </a:r>
            <a:r>
              <a:rPr sz="2800" spc="-50" dirty="0" smtClean="0">
                <a:latin typeface="Calibri"/>
                <a:cs typeface="Calibri"/>
              </a:rPr>
              <a:t>t</a:t>
            </a:r>
            <a:r>
              <a:rPr sz="2800" spc="-15" dirty="0" smtClean="0">
                <a:latin typeface="Calibri"/>
                <a:cs typeface="Calibri"/>
              </a:rPr>
              <a:t>y</a:t>
            </a:r>
            <a:r>
              <a:rPr sz="2800" spc="-5" dirty="0" smtClean="0">
                <a:latin typeface="Calibri"/>
                <a:cs typeface="Calibri"/>
              </a:rPr>
              <a:t> </a:t>
            </a:r>
            <a:r>
              <a:rPr sz="2800" spc="20" dirty="0" smtClean="0">
                <a:latin typeface="Calibri"/>
                <a:cs typeface="Calibri"/>
              </a:rPr>
              <a:t>o</a:t>
            </a:r>
            <a:r>
              <a:rPr sz="2800" spc="0" dirty="0" smtClean="0">
                <a:latin typeface="Calibri"/>
                <a:cs typeface="Calibri"/>
              </a:rPr>
              <a:t>f</a:t>
            </a:r>
            <a:r>
              <a:rPr sz="2800" spc="10" dirty="0" smtClean="0">
                <a:latin typeface="Calibri"/>
                <a:cs typeface="Calibri"/>
              </a:rPr>
              <a:t> </a:t>
            </a:r>
            <a:r>
              <a:rPr sz="2800" spc="20" dirty="0" smtClean="0">
                <a:latin typeface="Calibri"/>
                <a:cs typeface="Calibri"/>
              </a:rPr>
              <a:t>v</a:t>
            </a:r>
            <a:r>
              <a:rPr sz="2800" spc="-45" dirty="0" smtClean="0">
                <a:latin typeface="Calibri"/>
                <a:cs typeface="Calibri"/>
              </a:rPr>
              <a:t>i</a:t>
            </a:r>
            <a:r>
              <a:rPr sz="2800" spc="0" dirty="0" smtClean="0">
                <a:latin typeface="Calibri"/>
                <a:cs typeface="Calibri"/>
              </a:rPr>
              <a:t>c</a:t>
            </a:r>
            <a:r>
              <a:rPr sz="2800" spc="-50" dirty="0" smtClean="0">
                <a:latin typeface="Calibri"/>
                <a:cs typeface="Calibri"/>
              </a:rPr>
              <a:t>t</a:t>
            </a:r>
            <a:r>
              <a:rPr sz="2800" spc="20" dirty="0" smtClean="0">
                <a:latin typeface="Calibri"/>
                <a:cs typeface="Calibri"/>
              </a:rPr>
              <a:t>o</a:t>
            </a:r>
            <a:r>
              <a:rPr sz="2800" spc="10" dirty="0" smtClean="0">
                <a:latin typeface="Calibri"/>
                <a:cs typeface="Calibri"/>
              </a:rPr>
              <a:t>r</a:t>
            </a:r>
            <a:r>
              <a:rPr sz="2800" spc="-15" dirty="0" smtClean="0">
                <a:latin typeface="Calibri"/>
                <a:cs typeface="Calibri"/>
              </a:rPr>
              <a:t>y</a:t>
            </a:r>
            <a:endParaRPr sz="2800">
              <a:latin typeface="Calibri"/>
              <a:cs typeface="Calibri"/>
            </a:endParaRPr>
          </a:p>
        </p:txBody>
      </p:sp>
      <p:sp>
        <p:nvSpPr>
          <p:cNvPr id="6" name="object 6"/>
          <p:cNvSpPr txBox="1"/>
          <p:nvPr/>
        </p:nvSpPr>
        <p:spPr>
          <a:xfrm>
            <a:off x="535940" y="6034440"/>
            <a:ext cx="150495" cy="436245"/>
          </a:xfrm>
          <a:prstGeom prst="rect">
            <a:avLst/>
          </a:prstGeom>
        </p:spPr>
        <p:txBody>
          <a:bodyPr vert="horz" wrap="square" lIns="0" tIns="0" rIns="0" bIns="0" rtlCol="0">
            <a:noAutofit/>
          </a:bodyPr>
          <a:lstStyle/>
          <a:p>
            <a:pPr marL="12700">
              <a:lnSpc>
                <a:spcPct val="100000"/>
              </a:lnSpc>
            </a:pPr>
            <a:r>
              <a:rPr sz="2800" dirty="0" smtClean="0">
                <a:latin typeface="Arial"/>
                <a:cs typeface="Arial"/>
              </a:rPr>
              <a:t>•</a:t>
            </a:r>
            <a:endParaRPr sz="2800">
              <a:latin typeface="Arial"/>
              <a:cs typeface="Arial"/>
            </a:endParaRPr>
          </a:p>
        </p:txBody>
      </p:sp>
      <p:sp>
        <p:nvSpPr>
          <p:cNvPr id="7" name="object 7"/>
          <p:cNvSpPr txBox="1"/>
          <p:nvPr/>
        </p:nvSpPr>
        <p:spPr>
          <a:xfrm>
            <a:off x="828039" y="6034440"/>
            <a:ext cx="6322695" cy="447040"/>
          </a:xfrm>
          <a:prstGeom prst="rect">
            <a:avLst/>
          </a:prstGeom>
        </p:spPr>
        <p:txBody>
          <a:bodyPr vert="horz" wrap="square" lIns="0" tIns="0" rIns="0" bIns="0" rtlCol="0">
            <a:noAutofit/>
          </a:bodyPr>
          <a:lstStyle/>
          <a:p>
            <a:pPr marL="12700">
              <a:lnSpc>
                <a:spcPct val="100000"/>
              </a:lnSpc>
            </a:pPr>
            <a:r>
              <a:rPr sz="2800" spc="-30" dirty="0" smtClean="0">
                <a:latin typeface="Calibri"/>
                <a:cs typeface="Calibri"/>
              </a:rPr>
              <a:t>N</a:t>
            </a:r>
            <a:r>
              <a:rPr sz="2800" spc="-15" dirty="0" smtClean="0">
                <a:latin typeface="Calibri"/>
                <a:cs typeface="Calibri"/>
              </a:rPr>
              <a:t>o</a:t>
            </a:r>
            <a:r>
              <a:rPr sz="2800" spc="-10" dirty="0" smtClean="0">
                <a:latin typeface="Calibri"/>
                <a:cs typeface="Calibri"/>
              </a:rPr>
              <a:t> </a:t>
            </a:r>
            <a:r>
              <a:rPr sz="2800" spc="25" dirty="0" smtClean="0">
                <a:latin typeface="Calibri"/>
                <a:cs typeface="Calibri"/>
              </a:rPr>
              <a:t>n</a:t>
            </a:r>
            <a:r>
              <a:rPr sz="2800" spc="-10" dirty="0" smtClean="0">
                <a:latin typeface="Calibri"/>
                <a:cs typeface="Calibri"/>
              </a:rPr>
              <a:t>ee</a:t>
            </a:r>
            <a:r>
              <a:rPr sz="2800" spc="0" dirty="0" smtClean="0">
                <a:latin typeface="Calibri"/>
                <a:cs typeface="Calibri"/>
              </a:rPr>
              <a:t>d</a:t>
            </a:r>
            <a:r>
              <a:rPr sz="2800" spc="-5" dirty="0" smtClean="0">
                <a:latin typeface="Calibri"/>
                <a:cs typeface="Calibri"/>
              </a:rPr>
              <a:t> </a:t>
            </a:r>
            <a:r>
              <a:rPr sz="2800" spc="-50" dirty="0" smtClean="0">
                <a:latin typeface="Calibri"/>
                <a:cs typeface="Calibri"/>
              </a:rPr>
              <a:t>t</a:t>
            </a:r>
            <a:r>
              <a:rPr sz="2800" spc="0" dirty="0" smtClean="0">
                <a:latin typeface="Calibri"/>
                <a:cs typeface="Calibri"/>
              </a:rPr>
              <a:t>o</a:t>
            </a:r>
            <a:r>
              <a:rPr sz="2800" spc="-10" dirty="0" smtClean="0">
                <a:latin typeface="Calibri"/>
                <a:cs typeface="Calibri"/>
              </a:rPr>
              <a:t> </a:t>
            </a:r>
            <a:r>
              <a:rPr sz="2800" spc="5" dirty="0" smtClean="0">
                <a:latin typeface="Calibri"/>
                <a:cs typeface="Calibri"/>
              </a:rPr>
              <a:t>s</a:t>
            </a:r>
            <a:r>
              <a:rPr sz="2800" spc="-45" dirty="0" smtClean="0">
                <a:latin typeface="Calibri"/>
                <a:cs typeface="Calibri"/>
              </a:rPr>
              <a:t>i</a:t>
            </a:r>
            <a:r>
              <a:rPr sz="2800" spc="-65" dirty="0" smtClean="0">
                <a:latin typeface="Calibri"/>
                <a:cs typeface="Calibri"/>
              </a:rPr>
              <a:t>m</a:t>
            </a:r>
            <a:r>
              <a:rPr sz="2800" spc="25" dirty="0" smtClean="0">
                <a:latin typeface="Calibri"/>
                <a:cs typeface="Calibri"/>
              </a:rPr>
              <a:t>u</a:t>
            </a:r>
            <a:r>
              <a:rPr sz="2800" spc="-45" dirty="0" smtClean="0">
                <a:latin typeface="Calibri"/>
                <a:cs typeface="Calibri"/>
              </a:rPr>
              <a:t>la</a:t>
            </a:r>
            <a:r>
              <a:rPr sz="2800" spc="-50" dirty="0" smtClean="0">
                <a:latin typeface="Calibri"/>
                <a:cs typeface="Calibri"/>
              </a:rPr>
              <a:t>t</a:t>
            </a:r>
            <a:r>
              <a:rPr sz="2800" spc="-15" dirty="0" smtClean="0">
                <a:latin typeface="Calibri"/>
                <a:cs typeface="Calibri"/>
              </a:rPr>
              <a:t>e</a:t>
            </a:r>
            <a:r>
              <a:rPr sz="2800" spc="70" dirty="0" smtClean="0">
                <a:latin typeface="Calibri"/>
                <a:cs typeface="Calibri"/>
              </a:rPr>
              <a:t> </a:t>
            </a:r>
            <a:r>
              <a:rPr sz="2800" spc="-50" dirty="0" smtClean="0">
                <a:latin typeface="Calibri"/>
                <a:cs typeface="Calibri"/>
              </a:rPr>
              <a:t>t</a:t>
            </a:r>
            <a:r>
              <a:rPr sz="2800" spc="0" dirty="0" smtClean="0">
                <a:latin typeface="Calibri"/>
                <a:cs typeface="Calibri"/>
              </a:rPr>
              <a:t>o</a:t>
            </a:r>
            <a:r>
              <a:rPr sz="2800" spc="90" dirty="0" smtClean="0">
                <a:latin typeface="Calibri"/>
                <a:cs typeface="Calibri"/>
              </a:rPr>
              <a:t> </a:t>
            </a:r>
            <a:r>
              <a:rPr sz="2800" spc="-50" dirty="0" smtClean="0">
                <a:latin typeface="Calibri"/>
                <a:cs typeface="Calibri"/>
              </a:rPr>
              <a:t>t</a:t>
            </a:r>
            <a:r>
              <a:rPr sz="2800" spc="25" dirty="0" smtClean="0">
                <a:latin typeface="Calibri"/>
                <a:cs typeface="Calibri"/>
              </a:rPr>
              <a:t>h</a:t>
            </a:r>
            <a:r>
              <a:rPr sz="2800" spc="-15" dirty="0" smtClean="0">
                <a:latin typeface="Calibri"/>
                <a:cs typeface="Calibri"/>
              </a:rPr>
              <a:t>e</a:t>
            </a:r>
            <a:r>
              <a:rPr sz="2800" spc="-30" dirty="0" smtClean="0">
                <a:latin typeface="Calibri"/>
                <a:cs typeface="Calibri"/>
              </a:rPr>
              <a:t> </a:t>
            </a:r>
            <a:r>
              <a:rPr sz="2800" spc="-10" dirty="0" smtClean="0">
                <a:latin typeface="Calibri"/>
                <a:cs typeface="Calibri"/>
              </a:rPr>
              <a:t>e</a:t>
            </a:r>
            <a:r>
              <a:rPr sz="2800" spc="25" dirty="0" smtClean="0">
                <a:latin typeface="Calibri"/>
                <a:cs typeface="Calibri"/>
              </a:rPr>
              <a:t>n</a:t>
            </a:r>
            <a:r>
              <a:rPr sz="2800" spc="0" dirty="0" smtClean="0">
                <a:latin typeface="Calibri"/>
                <a:cs typeface="Calibri"/>
              </a:rPr>
              <a:t>d</a:t>
            </a:r>
            <a:r>
              <a:rPr sz="2800" spc="-5" dirty="0" smtClean="0">
                <a:latin typeface="Calibri"/>
                <a:cs typeface="Calibri"/>
              </a:rPr>
              <a:t> </a:t>
            </a:r>
            <a:r>
              <a:rPr sz="2800" spc="20" dirty="0" smtClean="0">
                <a:latin typeface="Calibri"/>
                <a:cs typeface="Calibri"/>
              </a:rPr>
              <a:t>o</a:t>
            </a:r>
            <a:r>
              <a:rPr sz="2800" spc="0" dirty="0" smtClean="0">
                <a:latin typeface="Calibri"/>
                <a:cs typeface="Calibri"/>
              </a:rPr>
              <a:t>f</a:t>
            </a:r>
            <a:r>
              <a:rPr sz="2800" spc="-85" dirty="0" smtClean="0">
                <a:latin typeface="Calibri"/>
                <a:cs typeface="Calibri"/>
              </a:rPr>
              <a:t> </a:t>
            </a:r>
            <a:r>
              <a:rPr sz="2800" spc="-50" dirty="0" smtClean="0">
                <a:latin typeface="Calibri"/>
                <a:cs typeface="Calibri"/>
              </a:rPr>
              <a:t>t</a:t>
            </a:r>
            <a:r>
              <a:rPr sz="2800" spc="25" dirty="0" smtClean="0">
                <a:latin typeface="Calibri"/>
                <a:cs typeface="Calibri"/>
              </a:rPr>
              <a:t>h</a:t>
            </a:r>
            <a:r>
              <a:rPr sz="2800" spc="-15" dirty="0" smtClean="0">
                <a:latin typeface="Calibri"/>
                <a:cs typeface="Calibri"/>
              </a:rPr>
              <a:t>e</a:t>
            </a:r>
            <a:r>
              <a:rPr sz="2800" spc="70" dirty="0" smtClean="0">
                <a:latin typeface="Calibri"/>
                <a:cs typeface="Calibri"/>
              </a:rPr>
              <a:t> </a:t>
            </a:r>
            <a:r>
              <a:rPr sz="2800" spc="-135" dirty="0" smtClean="0">
                <a:latin typeface="Calibri"/>
                <a:cs typeface="Calibri"/>
              </a:rPr>
              <a:t>g</a:t>
            </a:r>
            <a:r>
              <a:rPr sz="2800" spc="-45" dirty="0" smtClean="0">
                <a:latin typeface="Calibri"/>
                <a:cs typeface="Calibri"/>
              </a:rPr>
              <a:t>a</a:t>
            </a:r>
            <a:r>
              <a:rPr sz="2800" spc="-65" dirty="0" smtClean="0">
                <a:latin typeface="Calibri"/>
                <a:cs typeface="Calibri"/>
              </a:rPr>
              <a:t>m</a:t>
            </a:r>
            <a:r>
              <a:rPr sz="2800" spc="-15" dirty="0" smtClean="0">
                <a:latin typeface="Calibri"/>
                <a:cs typeface="Calibri"/>
              </a:rPr>
              <a:t>e</a:t>
            </a:r>
            <a:endParaRPr sz="2800">
              <a:latin typeface="Calibri"/>
              <a:cs typeface="Calibri"/>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786765">
              <a:lnSpc>
                <a:spcPct val="100000"/>
              </a:lnSpc>
            </a:pPr>
            <a:r>
              <a:rPr sz="4400" spc="-65" dirty="0" smtClean="0">
                <a:latin typeface="Arial"/>
                <a:cs typeface="Arial"/>
              </a:rPr>
              <a:t>P</a:t>
            </a:r>
            <a:r>
              <a:rPr sz="4400" spc="-50" dirty="0" smtClean="0">
                <a:latin typeface="Arial"/>
                <a:cs typeface="Arial"/>
              </a:rPr>
              <a:t>o</a:t>
            </a:r>
            <a:r>
              <a:rPr sz="4400" spc="20" dirty="0" smtClean="0">
                <a:latin typeface="Arial"/>
                <a:cs typeface="Arial"/>
              </a:rPr>
              <a:t>li</a:t>
            </a:r>
            <a:r>
              <a:rPr sz="4400" spc="0" dirty="0" smtClean="0">
                <a:latin typeface="Arial"/>
                <a:cs typeface="Arial"/>
              </a:rPr>
              <a:t>cy</a:t>
            </a:r>
            <a:r>
              <a:rPr sz="4400" spc="75" dirty="0" smtClean="0">
                <a:latin typeface="Arial"/>
                <a:cs typeface="Arial"/>
              </a:rPr>
              <a:t> </a:t>
            </a:r>
            <a:r>
              <a:rPr sz="4400" spc="-50" dirty="0" smtClean="0">
                <a:latin typeface="Arial"/>
                <a:cs typeface="Arial"/>
              </a:rPr>
              <a:t>an</a:t>
            </a:r>
            <a:r>
              <a:rPr sz="4400" spc="0" dirty="0" smtClean="0">
                <a:latin typeface="Arial"/>
                <a:cs typeface="Arial"/>
              </a:rPr>
              <a:t>d</a:t>
            </a:r>
            <a:r>
              <a:rPr sz="4400" spc="30" dirty="0" smtClean="0">
                <a:latin typeface="Arial"/>
                <a:cs typeface="Arial"/>
              </a:rPr>
              <a:t> </a:t>
            </a:r>
            <a:r>
              <a:rPr sz="4400" spc="-365" dirty="0" smtClean="0">
                <a:latin typeface="Arial"/>
                <a:cs typeface="Arial"/>
              </a:rPr>
              <a:t>V</a:t>
            </a:r>
            <a:r>
              <a:rPr sz="4400" spc="-50" dirty="0" smtClean="0">
                <a:latin typeface="Arial"/>
                <a:cs typeface="Arial"/>
              </a:rPr>
              <a:t>a</a:t>
            </a:r>
            <a:r>
              <a:rPr sz="4400" spc="20" dirty="0" smtClean="0">
                <a:latin typeface="Arial"/>
                <a:cs typeface="Arial"/>
              </a:rPr>
              <a:t>l</a:t>
            </a:r>
            <a:r>
              <a:rPr sz="4400" spc="-50" dirty="0" smtClean="0">
                <a:latin typeface="Arial"/>
                <a:cs typeface="Arial"/>
              </a:rPr>
              <a:t>u</a:t>
            </a:r>
            <a:r>
              <a:rPr sz="4400" spc="0" dirty="0" smtClean="0">
                <a:latin typeface="Arial"/>
                <a:cs typeface="Arial"/>
              </a:rPr>
              <a:t>e</a:t>
            </a:r>
            <a:r>
              <a:rPr sz="4400" spc="130" dirty="0" smtClean="0">
                <a:latin typeface="Arial"/>
                <a:cs typeface="Arial"/>
              </a:rPr>
              <a:t> </a:t>
            </a:r>
            <a:r>
              <a:rPr sz="4400" spc="20" dirty="0" smtClean="0">
                <a:latin typeface="Arial"/>
                <a:cs typeface="Arial"/>
              </a:rPr>
              <a:t>N</a:t>
            </a:r>
            <a:r>
              <a:rPr sz="4400" spc="-50" dirty="0" smtClean="0">
                <a:latin typeface="Arial"/>
                <a:cs typeface="Arial"/>
              </a:rPr>
              <a:t>e</a:t>
            </a:r>
            <a:r>
              <a:rPr sz="4400" spc="-40" dirty="0" smtClean="0">
                <a:latin typeface="Arial"/>
                <a:cs typeface="Arial"/>
              </a:rPr>
              <a:t>t</a:t>
            </a:r>
            <a:r>
              <a:rPr sz="4400" spc="20" dirty="0" smtClean="0">
                <a:latin typeface="Arial"/>
                <a:cs typeface="Arial"/>
              </a:rPr>
              <a:t>w</a:t>
            </a:r>
            <a:r>
              <a:rPr sz="4400" spc="-50" dirty="0" smtClean="0">
                <a:latin typeface="Arial"/>
                <a:cs typeface="Arial"/>
              </a:rPr>
              <a:t>o</a:t>
            </a:r>
            <a:r>
              <a:rPr sz="4400" spc="30" dirty="0" smtClean="0">
                <a:latin typeface="Arial"/>
                <a:cs typeface="Arial"/>
              </a:rPr>
              <a:t>r</a:t>
            </a:r>
            <a:r>
              <a:rPr sz="4400" spc="0" dirty="0" smtClean="0">
                <a:latin typeface="Arial"/>
                <a:cs typeface="Arial"/>
              </a:rPr>
              <a:t>k</a:t>
            </a:r>
            <a:endParaRPr sz="4400">
              <a:latin typeface="Arial"/>
              <a:cs typeface="Arial"/>
            </a:endParaRPr>
          </a:p>
        </p:txBody>
      </p:sp>
      <p:sp>
        <p:nvSpPr>
          <p:cNvPr id="8" name="object 8"/>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71</a:t>
            </a:fld>
            <a:endParaRPr sz="1200">
              <a:latin typeface="Arial"/>
              <a:cs typeface="Arial"/>
            </a:endParaRPr>
          </a:p>
        </p:txBody>
      </p:sp>
      <p:sp>
        <p:nvSpPr>
          <p:cNvPr id="3" name="object 3"/>
          <p:cNvSpPr txBox="1"/>
          <p:nvPr/>
        </p:nvSpPr>
        <p:spPr>
          <a:xfrm>
            <a:off x="535940" y="1633220"/>
            <a:ext cx="5102860" cy="436245"/>
          </a:xfrm>
          <a:prstGeom prst="rect">
            <a:avLst/>
          </a:prstGeom>
        </p:spPr>
        <p:txBody>
          <a:bodyPr vert="horz" wrap="square" lIns="0" tIns="0" rIns="0" bIns="0" rtlCol="0">
            <a:noAutofit/>
          </a:bodyPr>
          <a:lstStyle/>
          <a:p>
            <a:pPr marL="469900" indent="-457200">
              <a:lnSpc>
                <a:spcPct val="100000"/>
              </a:lnSpc>
              <a:buFont typeface="Wingdings" panose="05000000000000000000" pitchFamily="2" charset="2"/>
              <a:buChar char="Ø"/>
              <a:tabLst>
                <a:tab pos="354965" algn="l"/>
              </a:tabLst>
            </a:pPr>
            <a:r>
              <a:rPr sz="2800" spc="-25" dirty="0" smtClean="0">
                <a:latin typeface="Arial"/>
                <a:cs typeface="Arial"/>
              </a:rPr>
              <a:t>R</a:t>
            </a:r>
            <a:r>
              <a:rPr sz="2800" spc="40" dirty="0" smtClean="0">
                <a:latin typeface="Arial"/>
                <a:cs typeface="Arial"/>
              </a:rPr>
              <a:t>e</a:t>
            </a:r>
            <a:r>
              <a:rPr sz="2800" spc="-25" dirty="0" smtClean="0">
                <a:latin typeface="Arial"/>
                <a:cs typeface="Arial"/>
              </a:rPr>
              <a:t>i</a:t>
            </a:r>
            <a:r>
              <a:rPr sz="2800" spc="40" dirty="0" smtClean="0">
                <a:latin typeface="Arial"/>
                <a:cs typeface="Arial"/>
              </a:rPr>
              <a:t>n</a:t>
            </a:r>
            <a:r>
              <a:rPr sz="2800" spc="10" dirty="0" smtClean="0">
                <a:latin typeface="Arial"/>
                <a:cs typeface="Arial"/>
              </a:rPr>
              <a:t>f</a:t>
            </a:r>
            <a:r>
              <a:rPr sz="2800" spc="40" dirty="0" smtClean="0">
                <a:latin typeface="Arial"/>
                <a:cs typeface="Arial"/>
              </a:rPr>
              <a:t>o</a:t>
            </a:r>
            <a:r>
              <a:rPr sz="2800" spc="-35" dirty="0" smtClean="0">
                <a:latin typeface="Arial"/>
                <a:cs typeface="Arial"/>
              </a:rPr>
              <a:t>r</a:t>
            </a:r>
            <a:r>
              <a:rPr sz="2800" spc="0" dirty="0" smtClean="0">
                <a:latin typeface="Arial"/>
                <a:cs typeface="Arial"/>
              </a:rPr>
              <a:t>c</a:t>
            </a:r>
            <a:r>
              <a:rPr sz="2800" spc="40" dirty="0" smtClean="0">
                <a:latin typeface="Arial"/>
                <a:cs typeface="Arial"/>
              </a:rPr>
              <a:t>e</a:t>
            </a:r>
            <a:r>
              <a:rPr sz="2800" spc="0" dirty="0" smtClean="0">
                <a:latin typeface="Arial"/>
                <a:cs typeface="Arial"/>
              </a:rPr>
              <a:t>d</a:t>
            </a:r>
            <a:r>
              <a:rPr sz="2800" spc="-40" dirty="0" smtClean="0">
                <a:latin typeface="Arial"/>
                <a:cs typeface="Arial"/>
              </a:rPr>
              <a:t> </a:t>
            </a:r>
            <a:r>
              <a:rPr sz="2800" spc="-25" dirty="0" smtClean="0">
                <a:latin typeface="Arial"/>
                <a:cs typeface="Arial"/>
              </a:rPr>
              <a:t>l</a:t>
            </a:r>
            <a:r>
              <a:rPr sz="2800" spc="40" dirty="0" smtClean="0">
                <a:latin typeface="Arial"/>
                <a:cs typeface="Arial"/>
              </a:rPr>
              <a:t>ea</a:t>
            </a:r>
            <a:r>
              <a:rPr sz="2800" spc="-35" dirty="0" smtClean="0">
                <a:latin typeface="Arial"/>
                <a:cs typeface="Arial"/>
              </a:rPr>
              <a:t>r</a:t>
            </a:r>
            <a:r>
              <a:rPr sz="2800" spc="40" dirty="0" smtClean="0">
                <a:latin typeface="Arial"/>
                <a:cs typeface="Arial"/>
              </a:rPr>
              <a:t>n</a:t>
            </a:r>
            <a:r>
              <a:rPr sz="2800" spc="-25" dirty="0" smtClean="0">
                <a:latin typeface="Arial"/>
                <a:cs typeface="Arial"/>
              </a:rPr>
              <a:t>i</a:t>
            </a:r>
            <a:r>
              <a:rPr sz="2800" spc="40" dirty="0" smtClean="0">
                <a:latin typeface="Arial"/>
                <a:cs typeface="Arial"/>
              </a:rPr>
              <a:t>n</a:t>
            </a:r>
            <a:r>
              <a:rPr sz="2800" spc="0" dirty="0" smtClean="0">
                <a:latin typeface="Arial"/>
                <a:cs typeface="Arial"/>
              </a:rPr>
              <a:t>g</a:t>
            </a:r>
            <a:endParaRPr sz="2800" dirty="0">
              <a:latin typeface="Arial"/>
              <a:cs typeface="Arial"/>
            </a:endParaRPr>
          </a:p>
        </p:txBody>
      </p:sp>
      <p:sp>
        <p:nvSpPr>
          <p:cNvPr id="4" name="object 4"/>
          <p:cNvSpPr txBox="1"/>
          <p:nvPr/>
        </p:nvSpPr>
        <p:spPr>
          <a:xfrm>
            <a:off x="535940" y="4198620"/>
            <a:ext cx="8068945" cy="1884045"/>
          </a:xfrm>
          <a:prstGeom prst="rect">
            <a:avLst/>
          </a:prstGeom>
        </p:spPr>
        <p:txBody>
          <a:bodyPr vert="horz" wrap="square" lIns="0" tIns="0" rIns="0" bIns="0" rtlCol="0">
            <a:noAutofit/>
          </a:bodyPr>
          <a:lstStyle/>
          <a:p>
            <a:pPr marL="469900" indent="-457200">
              <a:lnSpc>
                <a:spcPct val="100000"/>
              </a:lnSpc>
              <a:buFont typeface="Wingdings" panose="05000000000000000000" pitchFamily="2" charset="2"/>
              <a:buChar char="Ø"/>
              <a:tabLst>
                <a:tab pos="354965" algn="l"/>
              </a:tabLst>
            </a:pPr>
            <a:r>
              <a:rPr sz="2800" spc="-135" dirty="0" smtClean="0">
                <a:latin typeface="Arial"/>
                <a:cs typeface="Arial"/>
              </a:rPr>
              <a:t>T</a:t>
            </a:r>
            <a:r>
              <a:rPr sz="2800" spc="-35" dirty="0" smtClean="0">
                <a:latin typeface="Arial"/>
                <a:cs typeface="Arial"/>
              </a:rPr>
              <a:t>r</a:t>
            </a:r>
            <a:r>
              <a:rPr sz="2800" spc="40" dirty="0" smtClean="0">
                <a:latin typeface="Arial"/>
                <a:cs typeface="Arial"/>
              </a:rPr>
              <a:t>a</a:t>
            </a:r>
            <a:r>
              <a:rPr sz="2800" spc="-25" dirty="0" smtClean="0">
                <a:latin typeface="Arial"/>
                <a:cs typeface="Arial"/>
              </a:rPr>
              <a:t>i</a:t>
            </a:r>
            <a:r>
              <a:rPr sz="2800" spc="40" dirty="0" smtClean="0">
                <a:latin typeface="Arial"/>
                <a:cs typeface="Arial"/>
              </a:rPr>
              <a:t>n</a:t>
            </a:r>
            <a:r>
              <a:rPr sz="2800" spc="-25" dirty="0" smtClean="0">
                <a:latin typeface="Arial"/>
                <a:cs typeface="Arial"/>
              </a:rPr>
              <a:t>i</a:t>
            </a:r>
            <a:r>
              <a:rPr sz="2800" spc="40" dirty="0" smtClean="0">
                <a:latin typeface="Arial"/>
                <a:cs typeface="Arial"/>
              </a:rPr>
              <a:t>n</a:t>
            </a:r>
            <a:r>
              <a:rPr sz="2800" spc="0" dirty="0" smtClean="0">
                <a:latin typeface="Arial"/>
                <a:cs typeface="Arial"/>
              </a:rPr>
              <a:t>g</a:t>
            </a:r>
            <a:r>
              <a:rPr sz="2800" spc="-40" dirty="0" smtClean="0">
                <a:latin typeface="Arial"/>
                <a:cs typeface="Arial"/>
              </a:rPr>
              <a:t> </a:t>
            </a:r>
            <a:r>
              <a:rPr sz="2800" spc="40" dirty="0" smtClean="0">
                <a:latin typeface="Arial"/>
                <a:cs typeface="Arial"/>
              </a:rPr>
              <a:t>da</a:t>
            </a:r>
            <a:r>
              <a:rPr sz="2800" spc="10" dirty="0" smtClean="0">
                <a:latin typeface="Arial"/>
                <a:cs typeface="Arial"/>
              </a:rPr>
              <a:t>t</a:t>
            </a:r>
            <a:r>
              <a:rPr sz="2800" spc="40" dirty="0" smtClean="0">
                <a:latin typeface="Arial"/>
                <a:cs typeface="Arial"/>
              </a:rPr>
              <a:t>a</a:t>
            </a:r>
            <a:r>
              <a:rPr sz="2800" spc="-10" dirty="0" smtClean="0">
                <a:latin typeface="Arial"/>
                <a:cs typeface="Arial"/>
              </a:rPr>
              <a:t>:</a:t>
            </a:r>
            <a:r>
              <a:rPr sz="2800" spc="-160" dirty="0" smtClean="0">
                <a:latin typeface="Arial"/>
                <a:cs typeface="Arial"/>
              </a:rPr>
              <a:t> </a:t>
            </a:r>
            <a:r>
              <a:rPr sz="2800" spc="40" dirty="0" smtClean="0">
                <a:latin typeface="Arial"/>
                <a:cs typeface="Arial"/>
              </a:rPr>
              <a:t>3</a:t>
            </a:r>
            <a:r>
              <a:rPr sz="2800" spc="0" dirty="0" smtClean="0">
                <a:latin typeface="Arial"/>
                <a:cs typeface="Arial"/>
              </a:rPr>
              <a:t>0</a:t>
            </a:r>
            <a:r>
              <a:rPr sz="2800" spc="-40" dirty="0" smtClean="0">
                <a:latin typeface="Arial"/>
                <a:cs typeface="Arial"/>
              </a:rPr>
              <a:t> </a:t>
            </a:r>
            <a:r>
              <a:rPr sz="2800" spc="-35" dirty="0" smtClean="0">
                <a:latin typeface="Arial"/>
                <a:cs typeface="Arial"/>
              </a:rPr>
              <a:t>m</a:t>
            </a:r>
            <a:r>
              <a:rPr sz="2800" spc="-25" dirty="0" smtClean="0">
                <a:latin typeface="Arial"/>
                <a:cs typeface="Arial"/>
              </a:rPr>
              <a:t>illi</a:t>
            </a:r>
            <a:r>
              <a:rPr sz="2800" spc="40" dirty="0" smtClean="0">
                <a:latin typeface="Arial"/>
                <a:cs typeface="Arial"/>
              </a:rPr>
              <a:t>o</a:t>
            </a:r>
            <a:r>
              <a:rPr sz="2800" spc="0" dirty="0" smtClean="0">
                <a:latin typeface="Arial"/>
                <a:cs typeface="Arial"/>
              </a:rPr>
              <a:t>n</a:t>
            </a:r>
            <a:r>
              <a:rPr sz="2800" spc="160" dirty="0" smtClean="0">
                <a:latin typeface="Arial"/>
                <a:cs typeface="Arial"/>
              </a:rPr>
              <a:t> </a:t>
            </a:r>
            <a:r>
              <a:rPr sz="2800" spc="40" dirty="0" smtClean="0">
                <a:latin typeface="Arial"/>
                <a:cs typeface="Arial"/>
              </a:rPr>
              <a:t>ga</a:t>
            </a:r>
            <a:r>
              <a:rPr sz="2800" spc="-35" dirty="0" smtClean="0">
                <a:latin typeface="Arial"/>
                <a:cs typeface="Arial"/>
              </a:rPr>
              <a:t>m</a:t>
            </a:r>
            <a:r>
              <a:rPr sz="2800" spc="40" dirty="0" smtClean="0">
                <a:latin typeface="Arial"/>
                <a:cs typeface="Arial"/>
              </a:rPr>
              <a:t>e</a:t>
            </a:r>
            <a:r>
              <a:rPr sz="2800" spc="0" dirty="0" smtClean="0">
                <a:latin typeface="Arial"/>
                <a:cs typeface="Arial"/>
              </a:rPr>
              <a:t>s</a:t>
            </a:r>
            <a:r>
              <a:rPr sz="2800" spc="-80" dirty="0" smtClean="0">
                <a:latin typeface="Arial"/>
                <a:cs typeface="Arial"/>
              </a:rPr>
              <a:t> </a:t>
            </a:r>
            <a:r>
              <a:rPr sz="2800" spc="40" dirty="0" smtClean="0">
                <a:latin typeface="Arial"/>
                <a:cs typeface="Arial"/>
              </a:rPr>
              <a:t>o</a:t>
            </a:r>
            <a:r>
              <a:rPr sz="2800" spc="-10" dirty="0" smtClean="0">
                <a:latin typeface="Arial"/>
                <a:cs typeface="Arial"/>
              </a:rPr>
              <a:t>f</a:t>
            </a:r>
            <a:r>
              <a:rPr sz="2800" spc="-60" dirty="0" smtClean="0">
                <a:latin typeface="Arial"/>
                <a:cs typeface="Arial"/>
              </a:rPr>
              <a:t> </a:t>
            </a:r>
            <a:r>
              <a:rPr sz="2800" spc="0" dirty="0" smtClean="0">
                <a:latin typeface="Arial"/>
                <a:cs typeface="Arial"/>
              </a:rPr>
              <a:t>s</a:t>
            </a:r>
            <a:r>
              <a:rPr sz="2800" spc="40" dirty="0" smtClean="0">
                <a:latin typeface="Arial"/>
                <a:cs typeface="Arial"/>
              </a:rPr>
              <a:t>e</a:t>
            </a:r>
            <a:r>
              <a:rPr sz="2800" spc="-25" dirty="0" smtClean="0">
                <a:latin typeface="Arial"/>
                <a:cs typeface="Arial"/>
              </a:rPr>
              <a:t>l</a:t>
            </a:r>
            <a:r>
              <a:rPr sz="2800" spc="10" dirty="0" smtClean="0">
                <a:latin typeface="Arial"/>
                <a:cs typeface="Arial"/>
              </a:rPr>
              <a:t>f</a:t>
            </a:r>
            <a:r>
              <a:rPr sz="2800" spc="-35" dirty="0" smtClean="0">
                <a:latin typeface="Arial"/>
                <a:cs typeface="Arial"/>
              </a:rPr>
              <a:t>-</a:t>
            </a:r>
            <a:r>
              <a:rPr sz="2800" spc="40" dirty="0" smtClean="0">
                <a:latin typeface="Arial"/>
                <a:cs typeface="Arial"/>
              </a:rPr>
              <a:t>p</a:t>
            </a:r>
            <a:r>
              <a:rPr sz="2800" spc="-25" dirty="0" smtClean="0">
                <a:latin typeface="Arial"/>
                <a:cs typeface="Arial"/>
              </a:rPr>
              <a:t>l</a:t>
            </a:r>
            <a:r>
              <a:rPr sz="2800" spc="40" dirty="0" smtClean="0">
                <a:latin typeface="Arial"/>
                <a:cs typeface="Arial"/>
              </a:rPr>
              <a:t>ay</a:t>
            </a:r>
            <a:endParaRPr sz="2800" dirty="0">
              <a:latin typeface="Arial"/>
              <a:cs typeface="Arial"/>
            </a:endParaRPr>
          </a:p>
          <a:p>
            <a:pPr marL="171450" indent="-171450">
              <a:lnSpc>
                <a:spcPts val="550"/>
              </a:lnSpc>
              <a:spcBef>
                <a:spcPts val="49"/>
              </a:spcBef>
              <a:buFont typeface="Wingdings" panose="05000000000000000000" pitchFamily="2" charset="2"/>
              <a:buChar char="Ø"/>
            </a:pPr>
            <a:endParaRPr sz="550" dirty="0"/>
          </a:p>
          <a:p>
            <a:pPr marL="469900" marR="12700" indent="-457200">
              <a:lnSpc>
                <a:spcPct val="101200"/>
              </a:lnSpc>
              <a:buFont typeface="Wingdings" panose="05000000000000000000" pitchFamily="2" charset="2"/>
              <a:buChar char="Ø"/>
              <a:tabLst>
                <a:tab pos="354965" algn="l"/>
              </a:tabLst>
            </a:pPr>
            <a:r>
              <a:rPr sz="2800" spc="-135" dirty="0" smtClean="0">
                <a:latin typeface="Arial"/>
                <a:cs typeface="Arial"/>
              </a:rPr>
              <a:t>T</a:t>
            </a:r>
            <a:r>
              <a:rPr sz="2800" spc="-35" dirty="0" smtClean="0">
                <a:latin typeface="Arial"/>
                <a:cs typeface="Arial"/>
              </a:rPr>
              <a:t>r</a:t>
            </a:r>
            <a:r>
              <a:rPr sz="2800" spc="40" dirty="0" smtClean="0">
                <a:latin typeface="Arial"/>
                <a:cs typeface="Arial"/>
              </a:rPr>
              <a:t>a</a:t>
            </a:r>
            <a:r>
              <a:rPr sz="2800" spc="-25" dirty="0" smtClean="0">
                <a:latin typeface="Arial"/>
                <a:cs typeface="Arial"/>
              </a:rPr>
              <a:t>i</a:t>
            </a:r>
            <a:r>
              <a:rPr sz="2800" spc="40" dirty="0" smtClean="0">
                <a:latin typeface="Arial"/>
                <a:cs typeface="Arial"/>
              </a:rPr>
              <a:t>n</a:t>
            </a:r>
            <a:r>
              <a:rPr sz="2800" spc="-25" dirty="0" smtClean="0">
                <a:latin typeface="Arial"/>
                <a:cs typeface="Arial"/>
              </a:rPr>
              <a:t>i</a:t>
            </a:r>
            <a:r>
              <a:rPr sz="2800" spc="40" dirty="0" smtClean="0">
                <a:latin typeface="Arial"/>
                <a:cs typeface="Arial"/>
              </a:rPr>
              <a:t>n</a:t>
            </a:r>
            <a:r>
              <a:rPr sz="2800" spc="0" dirty="0" smtClean="0">
                <a:latin typeface="Arial"/>
                <a:cs typeface="Arial"/>
              </a:rPr>
              <a:t>g</a:t>
            </a:r>
            <a:r>
              <a:rPr sz="2800" spc="-40" dirty="0" smtClean="0">
                <a:latin typeface="Arial"/>
                <a:cs typeface="Arial"/>
              </a:rPr>
              <a:t> </a:t>
            </a:r>
            <a:r>
              <a:rPr sz="2800" spc="40" dirty="0" smtClean="0">
                <a:latin typeface="Arial"/>
                <a:cs typeface="Arial"/>
              </a:rPr>
              <a:t>a</a:t>
            </a:r>
            <a:r>
              <a:rPr sz="2800" spc="-25" dirty="0" smtClean="0">
                <a:latin typeface="Arial"/>
                <a:cs typeface="Arial"/>
              </a:rPr>
              <a:t>l</a:t>
            </a:r>
            <a:r>
              <a:rPr sz="2800" spc="40" dirty="0" smtClean="0">
                <a:latin typeface="Arial"/>
                <a:cs typeface="Arial"/>
              </a:rPr>
              <a:t>go</a:t>
            </a:r>
            <a:r>
              <a:rPr sz="2800" spc="-35" dirty="0" smtClean="0">
                <a:latin typeface="Arial"/>
                <a:cs typeface="Arial"/>
              </a:rPr>
              <a:t>r</a:t>
            </a:r>
            <a:r>
              <a:rPr sz="2800" spc="-25" dirty="0" smtClean="0">
                <a:latin typeface="Arial"/>
                <a:cs typeface="Arial"/>
              </a:rPr>
              <a:t>i</a:t>
            </a:r>
            <a:r>
              <a:rPr sz="2800" spc="10" dirty="0" smtClean="0">
                <a:latin typeface="Arial"/>
                <a:cs typeface="Arial"/>
              </a:rPr>
              <a:t>t</a:t>
            </a:r>
            <a:r>
              <a:rPr sz="2800" spc="40" dirty="0" smtClean="0">
                <a:latin typeface="Arial"/>
                <a:cs typeface="Arial"/>
              </a:rPr>
              <a:t>h</a:t>
            </a:r>
            <a:r>
              <a:rPr sz="2800" spc="-35" dirty="0" smtClean="0">
                <a:latin typeface="Arial"/>
                <a:cs typeface="Arial"/>
              </a:rPr>
              <a:t>m</a:t>
            </a:r>
            <a:r>
              <a:rPr sz="2800" spc="-10" dirty="0" smtClean="0">
                <a:latin typeface="Arial"/>
                <a:cs typeface="Arial"/>
              </a:rPr>
              <a:t>:</a:t>
            </a:r>
            <a:r>
              <a:rPr sz="2800" spc="-60" dirty="0" smtClean="0">
                <a:latin typeface="Arial"/>
                <a:cs typeface="Arial"/>
              </a:rPr>
              <a:t> </a:t>
            </a:r>
            <a:r>
              <a:rPr sz="2800" spc="-35" dirty="0" smtClean="0">
                <a:latin typeface="Arial"/>
                <a:cs typeface="Arial"/>
              </a:rPr>
              <a:t>m</a:t>
            </a:r>
            <a:r>
              <a:rPr sz="2800" spc="-25" dirty="0" smtClean="0">
                <a:latin typeface="Arial"/>
                <a:cs typeface="Arial"/>
              </a:rPr>
              <a:t>i</a:t>
            </a:r>
            <a:r>
              <a:rPr sz="2800" spc="40" dirty="0" smtClean="0">
                <a:latin typeface="Arial"/>
                <a:cs typeface="Arial"/>
              </a:rPr>
              <a:t>n</a:t>
            </a:r>
            <a:r>
              <a:rPr sz="2800" spc="-25" dirty="0" smtClean="0">
                <a:latin typeface="Arial"/>
                <a:cs typeface="Arial"/>
              </a:rPr>
              <a:t>i</a:t>
            </a:r>
            <a:r>
              <a:rPr sz="2800" spc="-35" dirty="0" smtClean="0">
                <a:latin typeface="Arial"/>
                <a:cs typeface="Arial"/>
              </a:rPr>
              <a:t>m</a:t>
            </a:r>
            <a:r>
              <a:rPr sz="2800" spc="-25" dirty="0" smtClean="0">
                <a:latin typeface="Arial"/>
                <a:cs typeface="Arial"/>
              </a:rPr>
              <a:t>i</a:t>
            </a:r>
            <a:r>
              <a:rPr sz="2800" spc="0" dirty="0" smtClean="0">
                <a:latin typeface="Arial"/>
                <a:cs typeface="Arial"/>
              </a:rPr>
              <a:t>ze</a:t>
            </a:r>
            <a:r>
              <a:rPr sz="2800" spc="160" dirty="0" smtClean="0">
                <a:latin typeface="Arial"/>
                <a:cs typeface="Arial"/>
              </a:rPr>
              <a:t> </a:t>
            </a:r>
            <a:r>
              <a:rPr sz="2800" spc="-35" dirty="0" smtClean="0">
                <a:latin typeface="Arial"/>
                <a:cs typeface="Arial"/>
              </a:rPr>
              <a:t>m</a:t>
            </a:r>
            <a:r>
              <a:rPr sz="2800" spc="40" dirty="0" smtClean="0">
                <a:latin typeface="Arial"/>
                <a:cs typeface="Arial"/>
              </a:rPr>
              <a:t>ean</a:t>
            </a:r>
            <a:r>
              <a:rPr sz="2800" spc="-35" dirty="0" smtClean="0">
                <a:latin typeface="Arial"/>
                <a:cs typeface="Arial"/>
              </a:rPr>
              <a:t>-</a:t>
            </a:r>
            <a:r>
              <a:rPr sz="2800" spc="0" dirty="0" smtClean="0">
                <a:latin typeface="Arial"/>
                <a:cs typeface="Arial"/>
              </a:rPr>
              <a:t>s</a:t>
            </a:r>
            <a:r>
              <a:rPr sz="2800" spc="40" dirty="0" smtClean="0">
                <a:latin typeface="Arial"/>
                <a:cs typeface="Arial"/>
              </a:rPr>
              <a:t>qua</a:t>
            </a:r>
            <a:r>
              <a:rPr sz="2800" spc="-35" dirty="0" smtClean="0">
                <a:latin typeface="Arial"/>
                <a:cs typeface="Arial"/>
              </a:rPr>
              <a:t>r</a:t>
            </a:r>
            <a:r>
              <a:rPr sz="2800" spc="40" dirty="0" smtClean="0">
                <a:latin typeface="Arial"/>
                <a:cs typeface="Arial"/>
              </a:rPr>
              <a:t>e</a:t>
            </a:r>
            <a:r>
              <a:rPr sz="2800" spc="0" dirty="0" smtClean="0">
                <a:latin typeface="Arial"/>
                <a:cs typeface="Arial"/>
              </a:rPr>
              <a:t>d</a:t>
            </a:r>
            <a:r>
              <a:rPr sz="2800" spc="-140" dirty="0" smtClean="0">
                <a:latin typeface="Arial"/>
                <a:cs typeface="Arial"/>
              </a:rPr>
              <a:t> </a:t>
            </a:r>
            <a:r>
              <a:rPr sz="2800" spc="40" dirty="0" smtClean="0">
                <a:latin typeface="Arial"/>
                <a:cs typeface="Arial"/>
              </a:rPr>
              <a:t>e</a:t>
            </a:r>
            <a:r>
              <a:rPr sz="2800" spc="-35" dirty="0" smtClean="0">
                <a:latin typeface="Arial"/>
                <a:cs typeface="Arial"/>
              </a:rPr>
              <a:t>rr</a:t>
            </a:r>
            <a:r>
              <a:rPr sz="2800" spc="40" dirty="0" smtClean="0">
                <a:latin typeface="Arial"/>
                <a:cs typeface="Arial"/>
              </a:rPr>
              <a:t>o</a:t>
            </a:r>
            <a:r>
              <a:rPr sz="2800" spc="0" dirty="0" smtClean="0">
                <a:latin typeface="Arial"/>
                <a:cs typeface="Arial"/>
              </a:rPr>
              <a:t>r </a:t>
            </a:r>
            <a:r>
              <a:rPr sz="2800" spc="40" dirty="0" smtClean="0">
                <a:latin typeface="Arial"/>
                <a:cs typeface="Arial"/>
              </a:rPr>
              <a:t>b</a:t>
            </a:r>
            <a:r>
              <a:rPr sz="2800" spc="0" dirty="0" smtClean="0">
                <a:latin typeface="Arial"/>
                <a:cs typeface="Arial"/>
              </a:rPr>
              <a:t>y</a:t>
            </a:r>
            <a:r>
              <a:rPr sz="2800" spc="-80" dirty="0" smtClean="0">
                <a:latin typeface="Arial"/>
                <a:cs typeface="Arial"/>
              </a:rPr>
              <a:t> </a:t>
            </a:r>
            <a:r>
              <a:rPr sz="2800" spc="-15" dirty="0" smtClean="0">
                <a:latin typeface="Arial"/>
                <a:cs typeface="Arial"/>
              </a:rPr>
              <a:t>s</a:t>
            </a:r>
            <a:r>
              <a:rPr sz="2800" spc="10" dirty="0" smtClean="0">
                <a:latin typeface="Arial"/>
                <a:cs typeface="Arial"/>
              </a:rPr>
              <a:t>t</a:t>
            </a:r>
            <a:r>
              <a:rPr sz="2800" spc="40" dirty="0" smtClean="0">
                <a:latin typeface="Arial"/>
                <a:cs typeface="Arial"/>
              </a:rPr>
              <a:t>o</a:t>
            </a:r>
            <a:r>
              <a:rPr sz="2800" spc="0" dirty="0" smtClean="0">
                <a:latin typeface="Arial"/>
                <a:cs typeface="Arial"/>
              </a:rPr>
              <a:t>c</a:t>
            </a:r>
            <a:r>
              <a:rPr sz="2800" spc="40" dirty="0" smtClean="0">
                <a:latin typeface="Arial"/>
                <a:cs typeface="Arial"/>
              </a:rPr>
              <a:t>ha</a:t>
            </a:r>
            <a:r>
              <a:rPr sz="2800" spc="-15" dirty="0" smtClean="0">
                <a:latin typeface="Arial"/>
                <a:cs typeface="Arial"/>
              </a:rPr>
              <a:t>s</a:t>
            </a:r>
            <a:r>
              <a:rPr sz="2800" spc="10" dirty="0" smtClean="0">
                <a:latin typeface="Arial"/>
                <a:cs typeface="Arial"/>
              </a:rPr>
              <a:t>t</a:t>
            </a:r>
            <a:r>
              <a:rPr sz="2800" spc="-25" dirty="0" smtClean="0">
                <a:latin typeface="Arial"/>
                <a:cs typeface="Arial"/>
              </a:rPr>
              <a:t>i</a:t>
            </a:r>
            <a:r>
              <a:rPr sz="2800" spc="0" dirty="0" smtClean="0">
                <a:latin typeface="Arial"/>
                <a:cs typeface="Arial"/>
              </a:rPr>
              <a:t>c</a:t>
            </a:r>
            <a:r>
              <a:rPr sz="2800" spc="-80" dirty="0" smtClean="0">
                <a:latin typeface="Arial"/>
                <a:cs typeface="Arial"/>
              </a:rPr>
              <a:t> </a:t>
            </a:r>
            <a:r>
              <a:rPr sz="2800" spc="40" dirty="0" smtClean="0">
                <a:latin typeface="Arial"/>
                <a:cs typeface="Arial"/>
              </a:rPr>
              <a:t>g</a:t>
            </a:r>
            <a:r>
              <a:rPr sz="2800" spc="-35" dirty="0" smtClean="0">
                <a:latin typeface="Arial"/>
                <a:cs typeface="Arial"/>
              </a:rPr>
              <a:t>r</a:t>
            </a:r>
            <a:r>
              <a:rPr sz="2800" spc="40" dirty="0" smtClean="0">
                <a:latin typeface="Arial"/>
                <a:cs typeface="Arial"/>
              </a:rPr>
              <a:t>ad</a:t>
            </a:r>
            <a:r>
              <a:rPr sz="2800" spc="-25" dirty="0" smtClean="0">
                <a:latin typeface="Arial"/>
                <a:cs typeface="Arial"/>
              </a:rPr>
              <a:t>i</a:t>
            </a:r>
            <a:r>
              <a:rPr sz="2800" spc="40" dirty="0" smtClean="0">
                <a:latin typeface="Arial"/>
                <a:cs typeface="Arial"/>
              </a:rPr>
              <a:t>en</a:t>
            </a:r>
            <a:r>
              <a:rPr sz="2800" spc="-10" dirty="0" smtClean="0">
                <a:latin typeface="Arial"/>
                <a:cs typeface="Arial"/>
              </a:rPr>
              <a:t>t</a:t>
            </a:r>
            <a:r>
              <a:rPr sz="2800" spc="-160" dirty="0" smtClean="0">
                <a:latin typeface="Arial"/>
                <a:cs typeface="Arial"/>
              </a:rPr>
              <a:t> </a:t>
            </a:r>
            <a:r>
              <a:rPr sz="2800" spc="40" dirty="0" smtClean="0">
                <a:latin typeface="Arial"/>
                <a:cs typeface="Arial"/>
              </a:rPr>
              <a:t>de</a:t>
            </a:r>
            <a:r>
              <a:rPr sz="2800" spc="0" dirty="0" smtClean="0">
                <a:latin typeface="Arial"/>
                <a:cs typeface="Arial"/>
              </a:rPr>
              <a:t>sc</a:t>
            </a:r>
            <a:r>
              <a:rPr sz="2800" spc="40" dirty="0" smtClean="0">
                <a:latin typeface="Arial"/>
                <a:cs typeface="Arial"/>
              </a:rPr>
              <a:t>en</a:t>
            </a:r>
            <a:r>
              <a:rPr sz="2800" spc="-10" dirty="0" smtClean="0">
                <a:latin typeface="Arial"/>
                <a:cs typeface="Arial"/>
              </a:rPr>
              <a:t>t</a:t>
            </a:r>
            <a:endParaRPr sz="2800" dirty="0">
              <a:latin typeface="Arial"/>
              <a:cs typeface="Arial"/>
            </a:endParaRPr>
          </a:p>
          <a:p>
            <a:pPr marL="171450" indent="-171450">
              <a:lnSpc>
                <a:spcPts val="600"/>
              </a:lnSpc>
              <a:spcBef>
                <a:spcPts val="40"/>
              </a:spcBef>
              <a:buFont typeface="Wingdings" panose="05000000000000000000" pitchFamily="2" charset="2"/>
              <a:buChar char="Ø"/>
            </a:pPr>
            <a:endParaRPr sz="600" dirty="0"/>
          </a:p>
          <a:p>
            <a:pPr marL="469900" indent="-457200">
              <a:lnSpc>
                <a:spcPct val="100000"/>
              </a:lnSpc>
              <a:buFont typeface="Wingdings" panose="05000000000000000000" pitchFamily="2" charset="2"/>
              <a:buChar char="Ø"/>
              <a:tabLst>
                <a:tab pos="354965" algn="l"/>
              </a:tabLst>
            </a:pPr>
            <a:r>
              <a:rPr sz="2800" spc="-135" dirty="0" smtClean="0">
                <a:latin typeface="Arial"/>
                <a:cs typeface="Arial"/>
              </a:rPr>
              <a:t>T</a:t>
            </a:r>
            <a:r>
              <a:rPr sz="2800" spc="-45" dirty="0" smtClean="0">
                <a:latin typeface="Arial"/>
                <a:cs typeface="Arial"/>
              </a:rPr>
              <a:t>r</a:t>
            </a:r>
            <a:r>
              <a:rPr sz="2800" spc="40" dirty="0" smtClean="0">
                <a:latin typeface="Arial"/>
                <a:cs typeface="Arial"/>
              </a:rPr>
              <a:t>a</a:t>
            </a:r>
            <a:r>
              <a:rPr sz="2800" spc="-25" dirty="0" smtClean="0">
                <a:latin typeface="Arial"/>
                <a:cs typeface="Arial"/>
              </a:rPr>
              <a:t>i</a:t>
            </a:r>
            <a:r>
              <a:rPr sz="2800" spc="40" dirty="0" smtClean="0">
                <a:latin typeface="Arial"/>
                <a:cs typeface="Arial"/>
              </a:rPr>
              <a:t>n</a:t>
            </a:r>
            <a:r>
              <a:rPr sz="2800" spc="-25" dirty="0" smtClean="0">
                <a:latin typeface="Arial"/>
                <a:cs typeface="Arial"/>
              </a:rPr>
              <a:t>i</a:t>
            </a:r>
            <a:r>
              <a:rPr sz="2800" spc="40" dirty="0" smtClean="0">
                <a:latin typeface="Arial"/>
                <a:cs typeface="Arial"/>
              </a:rPr>
              <a:t>n</a:t>
            </a:r>
            <a:r>
              <a:rPr sz="2800" spc="0" dirty="0" smtClean="0">
                <a:latin typeface="Arial"/>
                <a:cs typeface="Arial"/>
              </a:rPr>
              <a:t>g</a:t>
            </a:r>
            <a:r>
              <a:rPr sz="2800" spc="-35" dirty="0" smtClean="0">
                <a:latin typeface="Arial"/>
                <a:cs typeface="Arial"/>
              </a:rPr>
              <a:t> </a:t>
            </a:r>
            <a:r>
              <a:rPr sz="2800" spc="10" dirty="0" smtClean="0">
                <a:latin typeface="Arial"/>
                <a:cs typeface="Arial"/>
              </a:rPr>
              <a:t>t</a:t>
            </a:r>
            <a:r>
              <a:rPr sz="2800" spc="-25" dirty="0" smtClean="0">
                <a:latin typeface="Arial"/>
                <a:cs typeface="Arial"/>
              </a:rPr>
              <a:t>i</a:t>
            </a:r>
            <a:r>
              <a:rPr sz="2800" spc="-35" dirty="0" smtClean="0">
                <a:latin typeface="Arial"/>
                <a:cs typeface="Arial"/>
              </a:rPr>
              <a:t>m</a:t>
            </a:r>
            <a:r>
              <a:rPr sz="2800" spc="40" dirty="0" smtClean="0">
                <a:latin typeface="Arial"/>
                <a:cs typeface="Arial"/>
              </a:rPr>
              <a:t>e</a:t>
            </a:r>
            <a:r>
              <a:rPr sz="2800" spc="-10" dirty="0" smtClean="0">
                <a:latin typeface="Arial"/>
                <a:cs typeface="Arial"/>
              </a:rPr>
              <a:t>:</a:t>
            </a:r>
            <a:r>
              <a:rPr sz="2800" spc="40" dirty="0" smtClean="0">
                <a:latin typeface="Arial"/>
                <a:cs typeface="Arial"/>
              </a:rPr>
              <a:t> </a:t>
            </a:r>
            <a:r>
              <a:rPr sz="2800" spc="0" dirty="0" smtClean="0">
                <a:latin typeface="Arial"/>
                <a:cs typeface="Arial"/>
              </a:rPr>
              <a:t>1</a:t>
            </a:r>
            <a:r>
              <a:rPr sz="2800" spc="-35" dirty="0" smtClean="0">
                <a:latin typeface="Arial"/>
                <a:cs typeface="Arial"/>
              </a:rPr>
              <a:t> </a:t>
            </a:r>
            <a:r>
              <a:rPr sz="2800" spc="-25" dirty="0" smtClean="0">
                <a:latin typeface="Arial"/>
                <a:cs typeface="Arial"/>
              </a:rPr>
              <a:t>w</a:t>
            </a:r>
            <a:r>
              <a:rPr sz="2800" spc="40" dirty="0" smtClean="0">
                <a:latin typeface="Arial"/>
                <a:cs typeface="Arial"/>
              </a:rPr>
              <a:t>ee</a:t>
            </a:r>
            <a:r>
              <a:rPr sz="2800" spc="0" dirty="0" smtClean="0">
                <a:latin typeface="Arial"/>
                <a:cs typeface="Arial"/>
              </a:rPr>
              <a:t>k</a:t>
            </a:r>
            <a:endParaRPr sz="2800" dirty="0">
              <a:latin typeface="Arial"/>
              <a:cs typeface="Arial"/>
            </a:endParaRPr>
          </a:p>
        </p:txBody>
      </p:sp>
      <p:sp>
        <p:nvSpPr>
          <p:cNvPr id="5" name="object 5"/>
          <p:cNvSpPr/>
          <p:nvPr/>
        </p:nvSpPr>
        <p:spPr>
          <a:xfrm>
            <a:off x="0" y="2222500"/>
            <a:ext cx="9144000" cy="1968500"/>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txBox="1"/>
          <p:nvPr/>
        </p:nvSpPr>
        <p:spPr>
          <a:xfrm>
            <a:off x="535940" y="6154419"/>
            <a:ext cx="150495" cy="436245"/>
          </a:xfrm>
          <a:prstGeom prst="rect">
            <a:avLst/>
          </a:prstGeom>
        </p:spPr>
        <p:txBody>
          <a:bodyPr vert="horz" wrap="square" lIns="0" tIns="0" rIns="0" bIns="0" rtlCol="0">
            <a:noAutofit/>
          </a:bodyPr>
          <a:lstStyle/>
          <a:p>
            <a:pPr marL="12700">
              <a:lnSpc>
                <a:spcPct val="100000"/>
              </a:lnSpc>
            </a:pPr>
            <a:r>
              <a:rPr sz="2800" dirty="0" smtClean="0">
                <a:latin typeface="Arial"/>
                <a:cs typeface="Arial"/>
              </a:rPr>
              <a:t>•</a:t>
            </a:r>
            <a:endParaRPr sz="2800">
              <a:latin typeface="Arial"/>
              <a:cs typeface="Arial"/>
            </a:endParaRPr>
          </a:p>
        </p:txBody>
      </p:sp>
      <p:sp>
        <p:nvSpPr>
          <p:cNvPr id="7" name="object 7"/>
          <p:cNvSpPr txBox="1"/>
          <p:nvPr/>
        </p:nvSpPr>
        <p:spPr>
          <a:xfrm>
            <a:off x="878839" y="6154419"/>
            <a:ext cx="7747000" cy="487680"/>
          </a:xfrm>
          <a:prstGeom prst="rect">
            <a:avLst/>
          </a:prstGeom>
        </p:spPr>
        <p:txBody>
          <a:bodyPr vert="horz" wrap="square" lIns="0" tIns="0" rIns="0" bIns="0" rtlCol="0">
            <a:noAutofit/>
          </a:bodyPr>
          <a:lstStyle/>
          <a:p>
            <a:pPr marL="12700">
              <a:lnSpc>
                <a:spcPct val="100000"/>
              </a:lnSpc>
            </a:pPr>
            <a:r>
              <a:rPr sz="2800" spc="-25" dirty="0" smtClean="0">
                <a:latin typeface="Arial"/>
                <a:cs typeface="Arial"/>
              </a:rPr>
              <a:t>R</a:t>
            </a:r>
            <a:r>
              <a:rPr sz="2800" spc="40" dirty="0" smtClean="0">
                <a:latin typeface="Arial"/>
                <a:cs typeface="Arial"/>
              </a:rPr>
              <a:t>e</a:t>
            </a:r>
            <a:r>
              <a:rPr sz="2800" spc="0" dirty="0" smtClean="0">
                <a:latin typeface="Arial"/>
                <a:cs typeface="Arial"/>
              </a:rPr>
              <a:t>s</a:t>
            </a:r>
            <a:r>
              <a:rPr sz="2800" spc="40" dirty="0" smtClean="0">
                <a:latin typeface="Arial"/>
                <a:cs typeface="Arial"/>
              </a:rPr>
              <a:t>u</a:t>
            </a:r>
            <a:r>
              <a:rPr sz="2800" spc="-25" dirty="0" smtClean="0">
                <a:latin typeface="Arial"/>
                <a:cs typeface="Arial"/>
              </a:rPr>
              <a:t>l</a:t>
            </a:r>
            <a:r>
              <a:rPr sz="2800" spc="10" dirty="0" smtClean="0">
                <a:latin typeface="Arial"/>
                <a:cs typeface="Arial"/>
              </a:rPr>
              <a:t>t</a:t>
            </a:r>
            <a:r>
              <a:rPr sz="2800" spc="-15" dirty="0" smtClean="0">
                <a:latin typeface="Arial"/>
                <a:cs typeface="Arial"/>
              </a:rPr>
              <a:t>s:</a:t>
            </a:r>
            <a:r>
              <a:rPr sz="2800" spc="-260" dirty="0" smtClean="0">
                <a:latin typeface="Arial"/>
                <a:cs typeface="Arial"/>
              </a:rPr>
              <a:t> </a:t>
            </a:r>
            <a:r>
              <a:rPr sz="2800" spc="30" dirty="0" smtClean="0">
                <a:latin typeface="Arial"/>
                <a:cs typeface="Arial"/>
              </a:rPr>
              <a:t>A</a:t>
            </a:r>
            <a:r>
              <a:rPr sz="2800" spc="-25" dirty="0" smtClean="0">
                <a:latin typeface="Arial"/>
                <a:cs typeface="Arial"/>
              </a:rPr>
              <a:t>l</a:t>
            </a:r>
            <a:r>
              <a:rPr sz="2800" spc="40" dirty="0" smtClean="0">
                <a:latin typeface="Arial"/>
                <a:cs typeface="Arial"/>
              </a:rPr>
              <a:t>pha</a:t>
            </a:r>
            <a:r>
              <a:rPr sz="2800" spc="-5" dirty="0" smtClean="0">
                <a:latin typeface="Arial"/>
                <a:cs typeface="Arial"/>
              </a:rPr>
              <a:t>G</a:t>
            </a:r>
            <a:r>
              <a:rPr sz="2800" spc="0" dirty="0" smtClean="0">
                <a:latin typeface="Arial"/>
                <a:cs typeface="Arial"/>
              </a:rPr>
              <a:t>o</a:t>
            </a:r>
            <a:r>
              <a:rPr sz="2800" spc="-140" dirty="0" smtClean="0">
                <a:latin typeface="Arial"/>
                <a:cs typeface="Arial"/>
              </a:rPr>
              <a:t> </a:t>
            </a:r>
            <a:r>
              <a:rPr sz="2800" spc="-35" dirty="0" smtClean="0">
                <a:latin typeface="Arial"/>
                <a:cs typeface="Arial"/>
              </a:rPr>
              <a:t>r</a:t>
            </a:r>
            <a:r>
              <a:rPr sz="2800" spc="40" dirty="0" smtClean="0">
                <a:latin typeface="Arial"/>
                <a:cs typeface="Arial"/>
              </a:rPr>
              <a:t>ead</a:t>
            </a:r>
            <a:r>
              <a:rPr sz="2800" spc="0" dirty="0" smtClean="0">
                <a:latin typeface="Arial"/>
                <a:cs typeface="Arial"/>
              </a:rPr>
              <a:t>y</a:t>
            </a:r>
            <a:r>
              <a:rPr sz="2800" spc="-80" dirty="0" smtClean="0">
                <a:latin typeface="Arial"/>
                <a:cs typeface="Arial"/>
              </a:rPr>
              <a:t> </a:t>
            </a:r>
            <a:r>
              <a:rPr sz="2800" spc="10" dirty="0" smtClean="0">
                <a:latin typeface="Arial"/>
                <a:cs typeface="Arial"/>
              </a:rPr>
              <a:t>f</a:t>
            </a:r>
            <a:r>
              <a:rPr sz="2800" spc="40" dirty="0" smtClean="0">
                <a:latin typeface="Arial"/>
                <a:cs typeface="Arial"/>
              </a:rPr>
              <a:t>o</a:t>
            </a:r>
            <a:r>
              <a:rPr sz="2800" spc="0" dirty="0" smtClean="0">
                <a:latin typeface="Arial"/>
                <a:cs typeface="Arial"/>
              </a:rPr>
              <a:t>r</a:t>
            </a:r>
            <a:r>
              <a:rPr sz="2800" spc="-15" dirty="0" smtClean="0">
                <a:latin typeface="Arial"/>
                <a:cs typeface="Arial"/>
              </a:rPr>
              <a:t> </a:t>
            </a:r>
            <a:r>
              <a:rPr sz="2800" spc="40" dirty="0" smtClean="0">
                <a:latin typeface="Arial"/>
                <a:cs typeface="Arial"/>
              </a:rPr>
              <a:t>p</a:t>
            </a:r>
            <a:r>
              <a:rPr sz="2800" spc="-25" dirty="0" smtClean="0">
                <a:latin typeface="Arial"/>
                <a:cs typeface="Arial"/>
              </a:rPr>
              <a:t>l</a:t>
            </a:r>
            <a:r>
              <a:rPr sz="2800" spc="40" dirty="0" smtClean="0">
                <a:latin typeface="Arial"/>
                <a:cs typeface="Arial"/>
              </a:rPr>
              <a:t>a</a:t>
            </a:r>
            <a:r>
              <a:rPr sz="2800" spc="0" dirty="0" smtClean="0">
                <a:latin typeface="Arial"/>
                <a:cs typeface="Arial"/>
              </a:rPr>
              <a:t>y</a:t>
            </a:r>
            <a:r>
              <a:rPr sz="2800" spc="-25" dirty="0" smtClean="0">
                <a:latin typeface="Arial"/>
                <a:cs typeface="Arial"/>
              </a:rPr>
              <a:t>i</a:t>
            </a:r>
            <a:r>
              <a:rPr sz="2800" spc="40" dirty="0" smtClean="0">
                <a:latin typeface="Arial"/>
                <a:cs typeface="Arial"/>
              </a:rPr>
              <a:t>n</a:t>
            </a:r>
            <a:r>
              <a:rPr sz="2800" spc="0" dirty="0" smtClean="0">
                <a:latin typeface="Arial"/>
                <a:cs typeface="Arial"/>
              </a:rPr>
              <a:t>g</a:t>
            </a:r>
            <a:r>
              <a:rPr sz="2800" spc="-40" dirty="0" smtClean="0">
                <a:latin typeface="Arial"/>
                <a:cs typeface="Arial"/>
              </a:rPr>
              <a:t> </a:t>
            </a:r>
            <a:r>
              <a:rPr sz="2800" spc="40" dirty="0" smtClean="0">
                <a:latin typeface="Arial"/>
                <a:cs typeface="Arial"/>
              </a:rPr>
              <a:t>aga</a:t>
            </a:r>
            <a:r>
              <a:rPr sz="2800" spc="-25" dirty="0" smtClean="0">
                <a:latin typeface="Arial"/>
                <a:cs typeface="Arial"/>
              </a:rPr>
              <a:t>i</a:t>
            </a:r>
            <a:r>
              <a:rPr sz="2800" spc="40" dirty="0" smtClean="0">
                <a:latin typeface="Arial"/>
                <a:cs typeface="Arial"/>
              </a:rPr>
              <a:t>n</a:t>
            </a:r>
            <a:r>
              <a:rPr sz="2800" spc="-15" dirty="0" smtClean="0">
                <a:latin typeface="Arial"/>
                <a:cs typeface="Arial"/>
              </a:rPr>
              <a:t>st</a:t>
            </a:r>
            <a:r>
              <a:rPr sz="2800" spc="-160" dirty="0" smtClean="0">
                <a:latin typeface="Arial"/>
                <a:cs typeface="Arial"/>
              </a:rPr>
              <a:t> </a:t>
            </a:r>
            <a:r>
              <a:rPr sz="2800" spc="40" dirty="0" smtClean="0">
                <a:latin typeface="Arial"/>
                <a:cs typeface="Arial"/>
              </a:rPr>
              <a:t>p</a:t>
            </a:r>
            <a:r>
              <a:rPr sz="2800" spc="-35" dirty="0" smtClean="0">
                <a:latin typeface="Arial"/>
                <a:cs typeface="Arial"/>
              </a:rPr>
              <a:t>r</a:t>
            </a:r>
            <a:r>
              <a:rPr sz="2800" spc="40" dirty="0" smtClean="0">
                <a:latin typeface="Arial"/>
                <a:cs typeface="Arial"/>
              </a:rPr>
              <a:t>o</a:t>
            </a:r>
            <a:r>
              <a:rPr sz="2800" spc="0" dirty="0" smtClean="0">
                <a:latin typeface="Arial"/>
                <a:cs typeface="Arial"/>
              </a:rPr>
              <a:t>s</a:t>
            </a:r>
            <a:endParaRPr sz="2800" dirty="0">
              <a:latin typeface="Arial"/>
              <a:cs typeface="Aria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660400">
              <a:lnSpc>
                <a:spcPct val="100000"/>
              </a:lnSpc>
            </a:pPr>
            <a:r>
              <a:rPr sz="3600" dirty="0" smtClean="0">
                <a:latin typeface="Arial"/>
                <a:cs typeface="Arial"/>
              </a:rPr>
              <a:t>MC</a:t>
            </a:r>
            <a:r>
              <a:rPr sz="3600" spc="-25" dirty="0" smtClean="0">
                <a:latin typeface="Arial"/>
                <a:cs typeface="Arial"/>
              </a:rPr>
              <a:t>TS</a:t>
            </a:r>
            <a:r>
              <a:rPr sz="3600" spc="-5" dirty="0" smtClean="0">
                <a:latin typeface="Arial"/>
                <a:cs typeface="Arial"/>
              </a:rPr>
              <a:t> </a:t>
            </a:r>
            <a:r>
              <a:rPr sz="3600" spc="-25" dirty="0" smtClean="0">
                <a:latin typeface="Arial"/>
                <a:cs typeface="Arial"/>
              </a:rPr>
              <a:t>+</a:t>
            </a:r>
            <a:r>
              <a:rPr sz="3600" spc="-5" dirty="0" smtClean="0">
                <a:latin typeface="Arial"/>
                <a:cs typeface="Arial"/>
              </a:rPr>
              <a:t> </a:t>
            </a:r>
            <a:r>
              <a:rPr sz="3600" spc="-30" dirty="0" smtClean="0">
                <a:latin typeface="Arial"/>
                <a:cs typeface="Arial"/>
              </a:rPr>
              <a:t>P</a:t>
            </a:r>
            <a:r>
              <a:rPr sz="3600" spc="-5" dirty="0" smtClean="0">
                <a:latin typeface="Arial"/>
                <a:cs typeface="Arial"/>
              </a:rPr>
              <a:t>o</a:t>
            </a:r>
            <a:r>
              <a:rPr sz="3600" spc="0" dirty="0" smtClean="0">
                <a:latin typeface="Arial"/>
                <a:cs typeface="Arial"/>
              </a:rPr>
              <a:t>licy</a:t>
            </a:r>
            <a:r>
              <a:rPr sz="3600" spc="-5" dirty="0" smtClean="0">
                <a:latin typeface="Arial"/>
                <a:cs typeface="Arial"/>
              </a:rPr>
              <a:t> </a:t>
            </a:r>
            <a:r>
              <a:rPr sz="3600" spc="-10" dirty="0" smtClean="0">
                <a:latin typeface="Arial"/>
                <a:cs typeface="Arial"/>
              </a:rPr>
              <a:t>/</a:t>
            </a:r>
            <a:r>
              <a:rPr sz="3600" spc="-5" dirty="0" smtClean="0">
                <a:latin typeface="Arial"/>
                <a:cs typeface="Arial"/>
              </a:rPr>
              <a:t> </a:t>
            </a:r>
            <a:r>
              <a:rPr sz="3600" spc="-330" dirty="0" smtClean="0">
                <a:latin typeface="Arial"/>
                <a:cs typeface="Arial"/>
              </a:rPr>
              <a:t>V</a:t>
            </a:r>
            <a:r>
              <a:rPr sz="3600" spc="-5" dirty="0" smtClean="0">
                <a:latin typeface="Arial"/>
                <a:cs typeface="Arial"/>
              </a:rPr>
              <a:t>a</a:t>
            </a:r>
            <a:r>
              <a:rPr sz="3600" spc="0" dirty="0" smtClean="0">
                <a:latin typeface="Arial"/>
                <a:cs typeface="Arial"/>
              </a:rPr>
              <a:t>l</a:t>
            </a:r>
            <a:r>
              <a:rPr sz="3600" spc="-5" dirty="0" smtClean="0">
                <a:latin typeface="Arial"/>
                <a:cs typeface="Arial"/>
              </a:rPr>
              <a:t>u</a:t>
            </a:r>
            <a:r>
              <a:rPr sz="3600" spc="0" dirty="0" smtClean="0">
                <a:latin typeface="Arial"/>
                <a:cs typeface="Arial"/>
              </a:rPr>
              <a:t>e</a:t>
            </a:r>
            <a:r>
              <a:rPr sz="3600" spc="-5" dirty="0" smtClean="0">
                <a:latin typeface="Arial"/>
                <a:cs typeface="Arial"/>
              </a:rPr>
              <a:t> </a:t>
            </a:r>
            <a:r>
              <a:rPr sz="3600" spc="0" dirty="0" smtClean="0">
                <a:latin typeface="Arial"/>
                <a:cs typeface="Arial"/>
              </a:rPr>
              <a:t>N</a:t>
            </a:r>
            <a:r>
              <a:rPr sz="3600" spc="-5" dirty="0" smtClean="0">
                <a:latin typeface="Arial"/>
                <a:cs typeface="Arial"/>
              </a:rPr>
              <a:t>e</a:t>
            </a:r>
            <a:r>
              <a:rPr sz="3600" spc="-15" dirty="0" smtClean="0">
                <a:latin typeface="Arial"/>
                <a:cs typeface="Arial"/>
              </a:rPr>
              <a:t>t</a:t>
            </a:r>
            <a:r>
              <a:rPr sz="3600" spc="0" dirty="0" smtClean="0">
                <a:latin typeface="Arial"/>
                <a:cs typeface="Arial"/>
              </a:rPr>
              <a:t>w</a:t>
            </a:r>
            <a:r>
              <a:rPr sz="3600" spc="-5" dirty="0" smtClean="0">
                <a:latin typeface="Arial"/>
                <a:cs typeface="Arial"/>
              </a:rPr>
              <a:t>o</a:t>
            </a:r>
            <a:r>
              <a:rPr sz="3600" spc="0" dirty="0" smtClean="0">
                <a:latin typeface="Arial"/>
                <a:cs typeface="Arial"/>
              </a:rPr>
              <a:t>rks</a:t>
            </a:r>
            <a:endParaRPr sz="3600">
              <a:latin typeface="Arial"/>
              <a:cs typeface="Arial"/>
            </a:endParaRPr>
          </a:p>
        </p:txBody>
      </p:sp>
      <p:sp>
        <p:nvSpPr>
          <p:cNvPr id="3" name="object 3"/>
          <p:cNvSpPr txBox="1"/>
          <p:nvPr/>
        </p:nvSpPr>
        <p:spPr>
          <a:xfrm>
            <a:off x="535940" y="1633220"/>
            <a:ext cx="2042160" cy="496570"/>
          </a:xfrm>
          <a:prstGeom prst="rect">
            <a:avLst/>
          </a:prstGeom>
        </p:spPr>
        <p:txBody>
          <a:bodyPr vert="horz" wrap="square" lIns="0" tIns="0" rIns="0" bIns="0" rtlCol="0">
            <a:noAutofit/>
          </a:bodyPr>
          <a:lstStyle/>
          <a:p>
            <a:pPr marL="355600" indent="-342900">
              <a:lnSpc>
                <a:spcPct val="100000"/>
              </a:lnSpc>
              <a:buFont typeface="Arial"/>
              <a:buChar char="•"/>
              <a:tabLst>
                <a:tab pos="354965" algn="l"/>
              </a:tabLst>
            </a:pPr>
            <a:r>
              <a:rPr sz="3200" spc="-60" dirty="0" smtClean="0">
                <a:latin typeface="Arial"/>
                <a:cs typeface="Arial"/>
              </a:rPr>
              <a:t>S</a:t>
            </a:r>
            <a:r>
              <a:rPr sz="3200" spc="20" dirty="0" smtClean="0">
                <a:latin typeface="Arial"/>
                <a:cs typeface="Arial"/>
              </a:rPr>
              <a:t>e</a:t>
            </a:r>
            <a:r>
              <a:rPr sz="3200" spc="-15" dirty="0" smtClean="0">
                <a:latin typeface="Arial"/>
                <a:cs typeface="Arial"/>
              </a:rPr>
              <a:t>l</a:t>
            </a:r>
            <a:r>
              <a:rPr sz="3200" spc="20" dirty="0" smtClean="0">
                <a:latin typeface="Arial"/>
                <a:cs typeface="Arial"/>
              </a:rPr>
              <a:t>e</a:t>
            </a:r>
            <a:r>
              <a:rPr sz="3200" spc="-20" dirty="0" smtClean="0">
                <a:latin typeface="Arial"/>
                <a:cs typeface="Arial"/>
              </a:rPr>
              <a:t>c</a:t>
            </a:r>
            <a:r>
              <a:rPr sz="3200" spc="0" dirty="0" smtClean="0">
                <a:latin typeface="Arial"/>
                <a:cs typeface="Arial"/>
              </a:rPr>
              <a:t>t</a:t>
            </a:r>
            <a:r>
              <a:rPr sz="3200" spc="-15" dirty="0" smtClean="0">
                <a:latin typeface="Arial"/>
                <a:cs typeface="Arial"/>
              </a:rPr>
              <a:t>i</a:t>
            </a:r>
            <a:r>
              <a:rPr sz="3200" spc="20" dirty="0" smtClean="0">
                <a:latin typeface="Arial"/>
                <a:cs typeface="Arial"/>
              </a:rPr>
              <a:t>o</a:t>
            </a:r>
            <a:r>
              <a:rPr sz="3200" spc="0" dirty="0" smtClean="0">
                <a:latin typeface="Arial"/>
                <a:cs typeface="Arial"/>
              </a:rPr>
              <a:t>n</a:t>
            </a:r>
            <a:endParaRPr sz="3200">
              <a:latin typeface="Arial"/>
              <a:cs typeface="Arial"/>
            </a:endParaRPr>
          </a:p>
        </p:txBody>
      </p:sp>
      <p:sp>
        <p:nvSpPr>
          <p:cNvPr id="4" name="object 4"/>
          <p:cNvSpPr txBox="1"/>
          <p:nvPr/>
        </p:nvSpPr>
        <p:spPr>
          <a:xfrm>
            <a:off x="5016500" y="6447472"/>
            <a:ext cx="3898900" cy="181610"/>
          </a:xfrm>
          <a:prstGeom prst="rect">
            <a:avLst/>
          </a:prstGeom>
        </p:spPr>
        <p:txBody>
          <a:bodyPr vert="horz" wrap="square" lIns="0" tIns="0" rIns="0" bIns="0" rtlCol="0">
            <a:noAutofit/>
          </a:bodyPr>
          <a:lstStyle/>
          <a:p>
            <a:pPr marR="314325" algn="r">
              <a:lnSpc>
                <a:spcPts val="1430"/>
              </a:lnSpc>
            </a:pPr>
            <a:r>
              <a:rPr sz="1200" spc="30" dirty="0" smtClean="0">
                <a:solidFill>
                  <a:srgbClr val="898989"/>
                </a:solidFill>
                <a:latin typeface="Arial"/>
                <a:cs typeface="Arial"/>
              </a:rPr>
              <a:t>37</a:t>
            </a:r>
            <a:endParaRPr sz="1200">
              <a:latin typeface="Arial"/>
              <a:cs typeface="Arial"/>
            </a:endParaRPr>
          </a:p>
        </p:txBody>
      </p:sp>
      <p:sp>
        <p:nvSpPr>
          <p:cNvPr id="5" name="object 5"/>
          <p:cNvSpPr/>
          <p:nvPr/>
        </p:nvSpPr>
        <p:spPr>
          <a:xfrm>
            <a:off x="0" y="2260600"/>
            <a:ext cx="9144000" cy="3568699"/>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5016500" y="4241800"/>
            <a:ext cx="3898900" cy="2311400"/>
          </a:xfrm>
          <a:custGeom>
            <a:avLst/>
            <a:gdLst/>
            <a:ahLst/>
            <a:cxnLst/>
            <a:rect l="l" t="t" r="r" b="b"/>
            <a:pathLst>
              <a:path w="3898900" h="2311400">
                <a:moveTo>
                  <a:pt x="0" y="2311400"/>
                </a:moveTo>
                <a:lnTo>
                  <a:pt x="3898900" y="2311400"/>
                </a:lnTo>
                <a:lnTo>
                  <a:pt x="3898900" y="0"/>
                </a:lnTo>
                <a:lnTo>
                  <a:pt x="0" y="0"/>
                </a:lnTo>
                <a:lnTo>
                  <a:pt x="0" y="2311400"/>
                </a:lnTo>
                <a:close/>
              </a:path>
            </a:pathLst>
          </a:custGeom>
          <a:solidFill>
            <a:srgbClr val="FFFFFF"/>
          </a:solidFill>
        </p:spPr>
        <p:txBody>
          <a:bodyPr wrap="square" lIns="0" tIns="0" rIns="0" bIns="0" rtlCol="0">
            <a:noAutofit/>
          </a:bodyPr>
          <a:lstStyle/>
          <a:p>
            <a:endParaRPr/>
          </a:p>
        </p:txBody>
      </p:sp>
      <p:sp>
        <p:nvSpPr>
          <p:cNvPr id="7" name="object 7"/>
          <p:cNvSpPr txBox="1"/>
          <p:nvPr/>
        </p:nvSpPr>
        <p:spPr>
          <a:xfrm>
            <a:off x="5100190" y="4275217"/>
            <a:ext cx="3600450" cy="1930400"/>
          </a:xfrm>
          <a:prstGeom prst="rect">
            <a:avLst/>
          </a:prstGeom>
        </p:spPr>
        <p:txBody>
          <a:bodyPr vert="horz" wrap="square" lIns="0" tIns="0" rIns="0" bIns="0" rtlCol="0">
            <a:noAutofit/>
          </a:bodyPr>
          <a:lstStyle/>
          <a:p>
            <a:pPr marL="12700">
              <a:lnSpc>
                <a:spcPct val="100000"/>
              </a:lnSpc>
            </a:pPr>
            <a:r>
              <a:rPr sz="1800" spc="-30" dirty="0" smtClean="0">
                <a:latin typeface="Calibri"/>
                <a:cs typeface="Calibri"/>
              </a:rPr>
              <a:t>Q</a:t>
            </a:r>
            <a:r>
              <a:rPr sz="1800" spc="-10" dirty="0" smtClean="0">
                <a:latin typeface="Calibri"/>
                <a:cs typeface="Calibri"/>
              </a:rPr>
              <a:t>+</a:t>
            </a:r>
            <a:r>
              <a:rPr sz="1800" spc="-50" dirty="0" smtClean="0">
                <a:latin typeface="Calibri"/>
                <a:cs typeface="Calibri"/>
              </a:rPr>
              <a:t>u</a:t>
            </a:r>
            <a:r>
              <a:rPr sz="1800" spc="-60" dirty="0" smtClean="0">
                <a:latin typeface="Calibri"/>
                <a:cs typeface="Calibri"/>
              </a:rPr>
              <a:t>(</a:t>
            </a:r>
            <a:r>
              <a:rPr sz="1800" spc="-45" dirty="0" smtClean="0">
                <a:latin typeface="Calibri"/>
                <a:cs typeface="Calibri"/>
              </a:rPr>
              <a:t>P</a:t>
            </a:r>
            <a:r>
              <a:rPr sz="1800" spc="0" dirty="0" smtClean="0">
                <a:latin typeface="Calibri"/>
                <a:cs typeface="Calibri"/>
              </a:rPr>
              <a:t>)</a:t>
            </a:r>
            <a:endParaRPr sz="1800" dirty="0">
              <a:latin typeface="Calibri"/>
              <a:cs typeface="Calibri"/>
            </a:endParaRPr>
          </a:p>
          <a:p>
            <a:pPr>
              <a:lnSpc>
                <a:spcPts val="1000"/>
              </a:lnSpc>
            </a:pPr>
            <a:endParaRPr sz="1000" dirty="0"/>
          </a:p>
          <a:p>
            <a:pPr>
              <a:lnSpc>
                <a:spcPts val="1100"/>
              </a:lnSpc>
              <a:spcBef>
                <a:spcPts val="50"/>
              </a:spcBef>
            </a:pPr>
            <a:endParaRPr sz="1100" dirty="0"/>
          </a:p>
          <a:p>
            <a:pPr marL="304800" marR="13970" indent="-292100">
              <a:lnSpc>
                <a:spcPct val="99500"/>
              </a:lnSpc>
              <a:buFont typeface="Arial"/>
              <a:buChar char="•"/>
              <a:tabLst>
                <a:tab pos="304165" algn="l"/>
              </a:tabLst>
            </a:pPr>
            <a:r>
              <a:rPr sz="1800" spc="45" dirty="0" smtClean="0">
                <a:latin typeface="Calibri"/>
                <a:cs typeface="Calibri"/>
              </a:rPr>
              <a:t>I</a:t>
            </a:r>
            <a:r>
              <a:rPr sz="1800" spc="-50" dirty="0" smtClean="0">
                <a:latin typeface="Calibri"/>
                <a:cs typeface="Calibri"/>
              </a:rPr>
              <a:t>n</a:t>
            </a:r>
            <a:r>
              <a:rPr sz="1800" spc="-15" dirty="0" smtClean="0">
                <a:latin typeface="Calibri"/>
                <a:cs typeface="Calibri"/>
              </a:rPr>
              <a:t>iti</a:t>
            </a:r>
            <a:r>
              <a:rPr sz="1800" spc="35" dirty="0" smtClean="0">
                <a:latin typeface="Calibri"/>
                <a:cs typeface="Calibri"/>
              </a:rPr>
              <a:t>a</a:t>
            </a:r>
            <a:r>
              <a:rPr sz="1800" spc="-15" dirty="0" smtClean="0">
                <a:latin typeface="Calibri"/>
                <a:cs typeface="Calibri"/>
              </a:rPr>
              <a:t>ll</a:t>
            </a:r>
            <a:r>
              <a:rPr sz="1800" spc="-10" dirty="0" smtClean="0">
                <a:latin typeface="Calibri"/>
                <a:cs typeface="Calibri"/>
              </a:rPr>
              <a:t>y</a:t>
            </a:r>
            <a:r>
              <a:rPr sz="1800" spc="-25" dirty="0" smtClean="0">
                <a:latin typeface="Calibri"/>
                <a:cs typeface="Calibri"/>
              </a:rPr>
              <a:t> </a:t>
            </a:r>
            <a:r>
              <a:rPr sz="1800" spc="-50" dirty="0" smtClean="0">
                <a:latin typeface="Calibri"/>
                <a:cs typeface="Calibri"/>
              </a:rPr>
              <a:t>n</a:t>
            </a:r>
            <a:r>
              <a:rPr sz="1800" spc="0" dirty="0" smtClean="0">
                <a:latin typeface="Calibri"/>
                <a:cs typeface="Calibri"/>
              </a:rPr>
              <a:t>o</a:t>
            </a:r>
            <a:r>
              <a:rPr sz="1800" spc="140" dirty="0" smtClean="0">
                <a:latin typeface="Calibri"/>
                <a:cs typeface="Calibri"/>
              </a:rPr>
              <a:t> </a:t>
            </a:r>
            <a:r>
              <a:rPr sz="1800" spc="-5" dirty="0" smtClean="0">
                <a:latin typeface="Calibri"/>
                <a:cs typeface="Calibri"/>
              </a:rPr>
              <a:t>s</a:t>
            </a:r>
            <a:r>
              <a:rPr sz="1800" spc="-15" dirty="0" smtClean="0">
                <a:latin typeface="Calibri"/>
                <a:cs typeface="Calibri"/>
              </a:rPr>
              <a:t>i</a:t>
            </a:r>
            <a:r>
              <a:rPr sz="1800" spc="-55" dirty="0" smtClean="0">
                <a:latin typeface="Calibri"/>
                <a:cs typeface="Calibri"/>
              </a:rPr>
              <a:t>m</a:t>
            </a:r>
            <a:r>
              <a:rPr sz="1800" spc="-50" dirty="0" smtClean="0">
                <a:latin typeface="Calibri"/>
                <a:cs typeface="Calibri"/>
              </a:rPr>
              <a:t>u</a:t>
            </a:r>
            <a:r>
              <a:rPr sz="1800" spc="-15" dirty="0" smtClean="0">
                <a:latin typeface="Calibri"/>
                <a:cs typeface="Calibri"/>
              </a:rPr>
              <a:t>l</a:t>
            </a:r>
            <a:r>
              <a:rPr sz="1800" spc="35" dirty="0" smtClean="0">
                <a:latin typeface="Calibri"/>
                <a:cs typeface="Calibri"/>
              </a:rPr>
              <a:t>a</a:t>
            </a:r>
            <a:r>
              <a:rPr sz="1800" spc="-15" dirty="0" smtClean="0">
                <a:latin typeface="Calibri"/>
                <a:cs typeface="Calibri"/>
              </a:rPr>
              <a:t>ti</a:t>
            </a:r>
            <a:r>
              <a:rPr sz="1800" spc="-50" dirty="0" smtClean="0">
                <a:latin typeface="Calibri"/>
                <a:cs typeface="Calibri"/>
              </a:rPr>
              <a:t>o</a:t>
            </a:r>
            <a:r>
              <a:rPr sz="1800" spc="0" dirty="0" smtClean="0">
                <a:latin typeface="Calibri"/>
                <a:cs typeface="Calibri"/>
              </a:rPr>
              <a:t>n</a:t>
            </a:r>
            <a:r>
              <a:rPr sz="1800" spc="45" dirty="0" smtClean="0">
                <a:latin typeface="Calibri"/>
                <a:cs typeface="Calibri"/>
              </a:rPr>
              <a:t> </a:t>
            </a:r>
            <a:r>
              <a:rPr sz="1800" spc="-25" dirty="0" smtClean="0">
                <a:latin typeface="Calibri"/>
                <a:cs typeface="Calibri"/>
              </a:rPr>
              <a:t>y</a:t>
            </a:r>
            <a:r>
              <a:rPr sz="1800" spc="-10" dirty="0" smtClean="0">
                <a:latin typeface="Calibri"/>
                <a:cs typeface="Calibri"/>
              </a:rPr>
              <a:t>e</a:t>
            </a:r>
            <a:r>
              <a:rPr sz="1800" spc="-15" dirty="0" smtClean="0">
                <a:latin typeface="Calibri"/>
                <a:cs typeface="Calibri"/>
              </a:rPr>
              <a:t>t</a:t>
            </a:r>
            <a:r>
              <a:rPr sz="1800" spc="-5" dirty="0" smtClean="0">
                <a:latin typeface="Calibri"/>
                <a:cs typeface="Calibri"/>
              </a:rPr>
              <a:t>,</a:t>
            </a:r>
            <a:r>
              <a:rPr sz="1800" spc="40" dirty="0" smtClean="0">
                <a:latin typeface="Calibri"/>
                <a:cs typeface="Calibri"/>
              </a:rPr>
              <a:t> </a:t>
            </a:r>
            <a:r>
              <a:rPr sz="1800" spc="-5" dirty="0" smtClean="0">
                <a:latin typeface="Calibri"/>
                <a:cs typeface="Calibri"/>
              </a:rPr>
              <a:t>s</a:t>
            </a:r>
            <a:r>
              <a:rPr sz="1800" spc="0" dirty="0" smtClean="0">
                <a:latin typeface="Calibri"/>
                <a:cs typeface="Calibri"/>
              </a:rPr>
              <a:t>o</a:t>
            </a:r>
            <a:r>
              <a:rPr sz="1800" spc="-60" dirty="0" smtClean="0">
                <a:latin typeface="Calibri"/>
                <a:cs typeface="Calibri"/>
              </a:rPr>
              <a:t> </a:t>
            </a:r>
            <a:r>
              <a:rPr sz="1800" spc="35" dirty="0" smtClean="0">
                <a:latin typeface="Calibri"/>
                <a:cs typeface="Calibri"/>
              </a:rPr>
              <a:t>a</a:t>
            </a:r>
            <a:r>
              <a:rPr sz="1800" spc="25" dirty="0" smtClean="0">
                <a:latin typeface="Calibri"/>
                <a:cs typeface="Calibri"/>
              </a:rPr>
              <a:t>c</a:t>
            </a:r>
            <a:r>
              <a:rPr sz="1800" spc="-15" dirty="0" smtClean="0">
                <a:latin typeface="Calibri"/>
                <a:cs typeface="Calibri"/>
              </a:rPr>
              <a:t>ti</a:t>
            </a:r>
            <a:r>
              <a:rPr sz="1800" spc="-50" dirty="0" smtClean="0">
                <a:latin typeface="Calibri"/>
                <a:cs typeface="Calibri"/>
              </a:rPr>
              <a:t>o</a:t>
            </a:r>
            <a:r>
              <a:rPr sz="1800" spc="0" dirty="0" smtClean="0">
                <a:latin typeface="Calibri"/>
                <a:cs typeface="Calibri"/>
              </a:rPr>
              <a:t>n </a:t>
            </a:r>
            <a:r>
              <a:rPr sz="1800" spc="-25" dirty="0" smtClean="0">
                <a:latin typeface="Calibri"/>
                <a:cs typeface="Calibri"/>
              </a:rPr>
              <a:t>v</a:t>
            </a:r>
            <a:r>
              <a:rPr sz="1800" spc="25" dirty="0" smtClean="0">
                <a:latin typeface="Calibri"/>
                <a:cs typeface="Calibri"/>
              </a:rPr>
              <a:t>a</a:t>
            </a:r>
            <a:r>
              <a:rPr sz="1800" spc="-15" dirty="0" smtClean="0">
                <a:latin typeface="Calibri"/>
                <a:cs typeface="Calibri"/>
              </a:rPr>
              <a:t>l</a:t>
            </a:r>
            <a:r>
              <a:rPr sz="1800" spc="-45" dirty="0" smtClean="0">
                <a:latin typeface="Calibri"/>
                <a:cs typeface="Calibri"/>
              </a:rPr>
              <a:t>u</a:t>
            </a:r>
            <a:r>
              <a:rPr sz="1800" spc="-10" dirty="0" smtClean="0">
                <a:latin typeface="Calibri"/>
                <a:cs typeface="Calibri"/>
              </a:rPr>
              <a:t>e</a:t>
            </a:r>
            <a:r>
              <a:rPr sz="1800" spc="-5" dirty="0" smtClean="0">
                <a:latin typeface="Calibri"/>
                <a:cs typeface="Calibri"/>
              </a:rPr>
              <a:t> </a:t>
            </a:r>
            <a:r>
              <a:rPr sz="1800" spc="0" dirty="0" smtClean="0">
                <a:latin typeface="Calibri"/>
                <a:cs typeface="Calibri"/>
              </a:rPr>
              <a:t>=</a:t>
            </a:r>
            <a:r>
              <a:rPr sz="1800" spc="-5" dirty="0" smtClean="0">
                <a:latin typeface="Calibri"/>
                <a:cs typeface="Calibri"/>
              </a:rPr>
              <a:t> </a:t>
            </a:r>
            <a:r>
              <a:rPr sz="1800" spc="-25" dirty="0" smtClean="0">
                <a:latin typeface="Calibri"/>
                <a:cs typeface="Calibri"/>
              </a:rPr>
              <a:t>0</a:t>
            </a:r>
            <a:r>
              <a:rPr sz="1800" spc="-5" dirty="0" smtClean="0">
                <a:latin typeface="Calibri"/>
                <a:cs typeface="Calibri"/>
              </a:rPr>
              <a:t>,</a:t>
            </a:r>
            <a:r>
              <a:rPr sz="1800" spc="40" dirty="0" smtClean="0">
                <a:latin typeface="Calibri"/>
                <a:cs typeface="Calibri"/>
              </a:rPr>
              <a:t> </a:t>
            </a:r>
            <a:r>
              <a:rPr sz="1800" spc="-45" dirty="0" smtClean="0">
                <a:latin typeface="Calibri"/>
                <a:cs typeface="Calibri"/>
              </a:rPr>
              <a:t>p</a:t>
            </a:r>
            <a:r>
              <a:rPr sz="1800" spc="-40" dirty="0" smtClean="0">
                <a:latin typeface="Calibri"/>
                <a:cs typeface="Calibri"/>
              </a:rPr>
              <a:t>r</a:t>
            </a:r>
            <a:r>
              <a:rPr sz="1800" spc="-5" dirty="0" smtClean="0">
                <a:latin typeface="Calibri"/>
                <a:cs typeface="Calibri"/>
              </a:rPr>
              <a:t>e</a:t>
            </a:r>
            <a:r>
              <a:rPr sz="1800" spc="-50" dirty="0" smtClean="0">
                <a:latin typeface="Calibri"/>
                <a:cs typeface="Calibri"/>
              </a:rPr>
              <a:t>f</a:t>
            </a:r>
            <a:r>
              <a:rPr sz="1800" spc="-5" dirty="0" smtClean="0">
                <a:latin typeface="Calibri"/>
                <a:cs typeface="Calibri"/>
              </a:rPr>
              <a:t>e</a:t>
            </a:r>
            <a:r>
              <a:rPr sz="1800" spc="-40" dirty="0" smtClean="0">
                <a:latin typeface="Calibri"/>
                <a:cs typeface="Calibri"/>
              </a:rPr>
              <a:t>r</a:t>
            </a:r>
            <a:r>
              <a:rPr sz="1800" spc="0" dirty="0" smtClean="0">
                <a:latin typeface="Calibri"/>
                <a:cs typeface="Calibri"/>
              </a:rPr>
              <a:t>s</a:t>
            </a:r>
            <a:r>
              <a:rPr sz="1800" spc="85" dirty="0" smtClean="0">
                <a:latin typeface="Calibri"/>
                <a:cs typeface="Calibri"/>
              </a:rPr>
              <a:t> </a:t>
            </a:r>
            <a:r>
              <a:rPr sz="1800" spc="-45" dirty="0" smtClean="0">
                <a:latin typeface="Calibri"/>
                <a:cs typeface="Calibri"/>
              </a:rPr>
              <a:t>h</a:t>
            </a:r>
            <a:r>
              <a:rPr sz="1800" spc="-15" dirty="0" smtClean="0">
                <a:latin typeface="Calibri"/>
                <a:cs typeface="Calibri"/>
              </a:rPr>
              <a:t>i</a:t>
            </a:r>
            <a:r>
              <a:rPr sz="1800" spc="-60" dirty="0" smtClean="0">
                <a:latin typeface="Calibri"/>
                <a:cs typeface="Calibri"/>
              </a:rPr>
              <a:t>g</a:t>
            </a:r>
            <a:r>
              <a:rPr sz="1800" spc="0" dirty="0" smtClean="0">
                <a:latin typeface="Calibri"/>
                <a:cs typeface="Calibri"/>
              </a:rPr>
              <a:t>h</a:t>
            </a:r>
            <a:r>
              <a:rPr sz="1800" spc="45" dirty="0" smtClean="0">
                <a:latin typeface="Calibri"/>
                <a:cs typeface="Calibri"/>
              </a:rPr>
              <a:t> </a:t>
            </a:r>
            <a:r>
              <a:rPr sz="1800" spc="-45" dirty="0" smtClean="0">
                <a:latin typeface="Calibri"/>
                <a:cs typeface="Calibri"/>
              </a:rPr>
              <a:t>p</a:t>
            </a:r>
            <a:r>
              <a:rPr sz="1800" spc="-40" dirty="0" smtClean="0">
                <a:latin typeface="Calibri"/>
                <a:cs typeface="Calibri"/>
              </a:rPr>
              <a:t>r</a:t>
            </a:r>
            <a:r>
              <a:rPr sz="1800" spc="-15" dirty="0" smtClean="0">
                <a:latin typeface="Calibri"/>
                <a:cs typeface="Calibri"/>
              </a:rPr>
              <a:t>i</a:t>
            </a:r>
            <a:r>
              <a:rPr sz="1800" spc="-50" dirty="0" smtClean="0">
                <a:latin typeface="Calibri"/>
                <a:cs typeface="Calibri"/>
              </a:rPr>
              <a:t>o</a:t>
            </a:r>
            <a:r>
              <a:rPr sz="1800" spc="-10" dirty="0" smtClean="0">
                <a:latin typeface="Calibri"/>
                <a:cs typeface="Calibri"/>
              </a:rPr>
              <a:t>r</a:t>
            </a:r>
            <a:r>
              <a:rPr sz="1800" spc="-5" dirty="0" smtClean="0">
                <a:latin typeface="Calibri"/>
                <a:cs typeface="Calibri"/>
              </a:rPr>
              <a:t> </a:t>
            </a:r>
            <a:r>
              <a:rPr sz="1800" spc="-45" dirty="0" smtClean="0">
                <a:latin typeface="Calibri"/>
                <a:cs typeface="Calibri"/>
              </a:rPr>
              <a:t>p</a:t>
            </a:r>
            <a:r>
              <a:rPr sz="1800" spc="-30" dirty="0" smtClean="0">
                <a:latin typeface="Calibri"/>
                <a:cs typeface="Calibri"/>
              </a:rPr>
              <a:t>r</a:t>
            </a:r>
            <a:r>
              <a:rPr sz="1800" spc="-50" dirty="0" smtClean="0">
                <a:latin typeface="Calibri"/>
                <a:cs typeface="Calibri"/>
              </a:rPr>
              <a:t>o</a:t>
            </a:r>
            <a:r>
              <a:rPr sz="1800" spc="-45" dirty="0" smtClean="0">
                <a:latin typeface="Calibri"/>
                <a:cs typeface="Calibri"/>
              </a:rPr>
              <a:t>b</a:t>
            </a:r>
            <a:r>
              <a:rPr sz="1800" spc="35" dirty="0" smtClean="0">
                <a:latin typeface="Calibri"/>
                <a:cs typeface="Calibri"/>
              </a:rPr>
              <a:t>a</a:t>
            </a:r>
            <a:r>
              <a:rPr sz="1800" spc="-45" dirty="0" smtClean="0">
                <a:latin typeface="Calibri"/>
                <a:cs typeface="Calibri"/>
              </a:rPr>
              <a:t>b</a:t>
            </a:r>
            <a:r>
              <a:rPr sz="1800" spc="-15" dirty="0" smtClean="0">
                <a:latin typeface="Calibri"/>
                <a:cs typeface="Calibri"/>
              </a:rPr>
              <a:t>ilit</a:t>
            </a:r>
            <a:r>
              <a:rPr sz="1800" spc="-10" dirty="0" smtClean="0">
                <a:latin typeface="Calibri"/>
                <a:cs typeface="Calibri"/>
              </a:rPr>
              <a:t>y</a:t>
            </a:r>
            <a:r>
              <a:rPr sz="1800" spc="175" dirty="0" smtClean="0">
                <a:latin typeface="Calibri"/>
                <a:cs typeface="Calibri"/>
              </a:rPr>
              <a:t> </a:t>
            </a:r>
            <a:r>
              <a:rPr sz="1800" spc="35" dirty="0" smtClean="0">
                <a:latin typeface="Calibri"/>
                <a:cs typeface="Calibri"/>
              </a:rPr>
              <a:t>a</a:t>
            </a:r>
            <a:r>
              <a:rPr sz="1800" spc="-45" dirty="0" smtClean="0">
                <a:latin typeface="Calibri"/>
                <a:cs typeface="Calibri"/>
              </a:rPr>
              <a:t>n</a:t>
            </a:r>
            <a:r>
              <a:rPr sz="1800" spc="0" dirty="0" smtClean="0">
                <a:latin typeface="Calibri"/>
                <a:cs typeface="Calibri"/>
              </a:rPr>
              <a:t>d</a:t>
            </a:r>
            <a:r>
              <a:rPr sz="1800" spc="45" dirty="0" smtClean="0">
                <a:latin typeface="Calibri"/>
                <a:cs typeface="Calibri"/>
              </a:rPr>
              <a:t> </a:t>
            </a:r>
            <a:r>
              <a:rPr sz="1800" spc="-15" dirty="0" smtClean="0">
                <a:latin typeface="Calibri"/>
                <a:cs typeface="Calibri"/>
              </a:rPr>
              <a:t>l</a:t>
            </a:r>
            <a:r>
              <a:rPr sz="1800" spc="-50" dirty="0" smtClean="0">
                <a:latin typeface="Calibri"/>
                <a:cs typeface="Calibri"/>
              </a:rPr>
              <a:t>o</a:t>
            </a:r>
            <a:r>
              <a:rPr sz="1800" spc="-15" dirty="0" smtClean="0">
                <a:latin typeface="Calibri"/>
                <a:cs typeface="Calibri"/>
              </a:rPr>
              <a:t>w</a:t>
            </a:r>
            <a:r>
              <a:rPr sz="1800" spc="105" dirty="0" smtClean="0">
                <a:latin typeface="Calibri"/>
                <a:cs typeface="Calibri"/>
              </a:rPr>
              <a:t> </a:t>
            </a:r>
            <a:r>
              <a:rPr sz="1800" spc="-25" dirty="0" smtClean="0">
                <a:latin typeface="Calibri"/>
                <a:cs typeface="Calibri"/>
              </a:rPr>
              <a:t>v</a:t>
            </a:r>
            <a:r>
              <a:rPr sz="1800" spc="-15" dirty="0" smtClean="0">
                <a:latin typeface="Calibri"/>
                <a:cs typeface="Calibri"/>
              </a:rPr>
              <a:t>i</a:t>
            </a:r>
            <a:r>
              <a:rPr sz="1800" spc="-5" dirty="0" smtClean="0">
                <a:latin typeface="Calibri"/>
                <a:cs typeface="Calibri"/>
              </a:rPr>
              <a:t>s</a:t>
            </a:r>
            <a:r>
              <a:rPr sz="1800" spc="-15" dirty="0" smtClean="0">
                <a:latin typeface="Calibri"/>
                <a:cs typeface="Calibri"/>
              </a:rPr>
              <a:t>it</a:t>
            </a:r>
            <a:r>
              <a:rPr sz="1800" spc="0" dirty="0" smtClean="0">
                <a:latin typeface="Calibri"/>
                <a:cs typeface="Calibri"/>
              </a:rPr>
              <a:t>s</a:t>
            </a:r>
            <a:r>
              <a:rPr sz="1800" spc="-15" dirty="0" smtClean="0">
                <a:latin typeface="Calibri"/>
                <a:cs typeface="Calibri"/>
              </a:rPr>
              <a:t> </a:t>
            </a:r>
            <a:r>
              <a:rPr sz="1800" spc="25" dirty="0" smtClean="0">
                <a:latin typeface="Calibri"/>
                <a:cs typeface="Calibri"/>
              </a:rPr>
              <a:t>c</a:t>
            </a:r>
            <a:r>
              <a:rPr sz="1800" spc="-50" dirty="0" smtClean="0">
                <a:latin typeface="Calibri"/>
                <a:cs typeface="Calibri"/>
              </a:rPr>
              <a:t>o</a:t>
            </a:r>
            <a:r>
              <a:rPr sz="1800" spc="-45" dirty="0" smtClean="0">
                <a:latin typeface="Calibri"/>
                <a:cs typeface="Calibri"/>
              </a:rPr>
              <a:t>unt</a:t>
            </a:r>
            <a:endParaRPr sz="1800" dirty="0" smtClean="0">
              <a:latin typeface="Calibri"/>
              <a:cs typeface="Calibri"/>
            </a:endParaRPr>
          </a:p>
          <a:p>
            <a:pPr marL="304800" marR="12700" indent="-292100">
              <a:lnSpc>
                <a:spcPts val="2100"/>
              </a:lnSpc>
              <a:spcBef>
                <a:spcPts val="160"/>
              </a:spcBef>
              <a:buFont typeface="Arial"/>
              <a:buChar char="•"/>
              <a:tabLst>
                <a:tab pos="304165" algn="l"/>
              </a:tabLst>
            </a:pPr>
            <a:r>
              <a:rPr sz="1800" spc="-50" dirty="0" smtClean="0">
                <a:latin typeface="Calibri"/>
                <a:cs typeface="Calibri"/>
              </a:rPr>
              <a:t>p</a:t>
            </a:r>
            <a:r>
              <a:rPr sz="1800" spc="-40" dirty="0" smtClean="0">
                <a:latin typeface="Calibri"/>
                <a:cs typeface="Calibri"/>
              </a:rPr>
              <a:t>r</a:t>
            </a:r>
            <a:r>
              <a:rPr sz="1800" spc="-10" dirty="0" smtClean="0">
                <a:latin typeface="Calibri"/>
                <a:cs typeface="Calibri"/>
              </a:rPr>
              <a:t>e</a:t>
            </a:r>
            <a:r>
              <a:rPr sz="1800" spc="-50" dirty="0" smtClean="0">
                <a:latin typeface="Calibri"/>
                <a:cs typeface="Calibri"/>
              </a:rPr>
              <a:t>f</a:t>
            </a:r>
            <a:r>
              <a:rPr sz="1800" spc="-10" dirty="0" smtClean="0">
                <a:latin typeface="Calibri"/>
                <a:cs typeface="Calibri"/>
              </a:rPr>
              <a:t>e</a:t>
            </a:r>
            <a:r>
              <a:rPr sz="1800" spc="-40" dirty="0" smtClean="0">
                <a:latin typeface="Calibri"/>
                <a:cs typeface="Calibri"/>
              </a:rPr>
              <a:t>r</a:t>
            </a:r>
            <a:r>
              <a:rPr sz="1800" spc="0" dirty="0" smtClean="0">
                <a:latin typeface="Calibri"/>
                <a:cs typeface="Calibri"/>
              </a:rPr>
              <a:t>s</a:t>
            </a:r>
            <a:r>
              <a:rPr sz="1800" spc="85" dirty="0" smtClean="0">
                <a:latin typeface="Calibri"/>
                <a:cs typeface="Calibri"/>
              </a:rPr>
              <a:t> </a:t>
            </a:r>
            <a:r>
              <a:rPr sz="1800" spc="35" dirty="0" smtClean="0">
                <a:latin typeface="Calibri"/>
                <a:cs typeface="Calibri"/>
              </a:rPr>
              <a:t>a</a:t>
            </a:r>
            <a:r>
              <a:rPr sz="1800" spc="25" dirty="0" smtClean="0">
                <a:latin typeface="Calibri"/>
                <a:cs typeface="Calibri"/>
              </a:rPr>
              <a:t>c</a:t>
            </a:r>
            <a:r>
              <a:rPr sz="1800" spc="-15" dirty="0" smtClean="0">
                <a:latin typeface="Calibri"/>
                <a:cs typeface="Calibri"/>
              </a:rPr>
              <a:t>ti</a:t>
            </a:r>
            <a:r>
              <a:rPr sz="1800" spc="-50" dirty="0" smtClean="0">
                <a:latin typeface="Calibri"/>
                <a:cs typeface="Calibri"/>
              </a:rPr>
              <a:t>on</a:t>
            </a:r>
            <a:r>
              <a:rPr sz="1800" spc="0" dirty="0" smtClean="0">
                <a:latin typeface="Calibri"/>
                <a:cs typeface="Calibri"/>
              </a:rPr>
              <a:t>s</a:t>
            </a:r>
            <a:r>
              <a:rPr sz="1800" spc="-15" dirty="0" smtClean="0">
                <a:latin typeface="Calibri"/>
                <a:cs typeface="Calibri"/>
              </a:rPr>
              <a:t> </a:t>
            </a:r>
            <a:r>
              <a:rPr sz="1800" spc="-5" dirty="0" smtClean="0">
                <a:latin typeface="Calibri"/>
                <a:cs typeface="Calibri"/>
              </a:rPr>
              <a:t>w</a:t>
            </a:r>
            <a:r>
              <a:rPr sz="1800" spc="-15" dirty="0" smtClean="0">
                <a:latin typeface="Calibri"/>
                <a:cs typeface="Calibri"/>
              </a:rPr>
              <a:t>it</a:t>
            </a:r>
            <a:r>
              <a:rPr sz="1800" spc="0" dirty="0" smtClean="0">
                <a:latin typeface="Calibri"/>
                <a:cs typeface="Calibri"/>
              </a:rPr>
              <a:t>h </a:t>
            </a:r>
            <a:r>
              <a:rPr sz="1800" spc="-45" dirty="0" smtClean="0">
                <a:latin typeface="Calibri"/>
                <a:cs typeface="Calibri"/>
              </a:rPr>
              <a:t>h</a:t>
            </a:r>
            <a:r>
              <a:rPr sz="1800" spc="-15" dirty="0" smtClean="0">
                <a:latin typeface="Calibri"/>
                <a:cs typeface="Calibri"/>
              </a:rPr>
              <a:t>i</a:t>
            </a:r>
            <a:r>
              <a:rPr sz="1800" spc="-60" dirty="0" smtClean="0">
                <a:latin typeface="Calibri"/>
                <a:cs typeface="Calibri"/>
              </a:rPr>
              <a:t>g</a:t>
            </a:r>
            <a:r>
              <a:rPr sz="1800" spc="0" dirty="0" smtClean="0">
                <a:latin typeface="Calibri"/>
                <a:cs typeface="Calibri"/>
              </a:rPr>
              <a:t>h</a:t>
            </a:r>
            <a:r>
              <a:rPr sz="1800" spc="145" dirty="0" smtClean="0">
                <a:latin typeface="Calibri"/>
                <a:cs typeface="Calibri"/>
              </a:rPr>
              <a:t> </a:t>
            </a:r>
            <a:r>
              <a:rPr sz="1800" spc="35" dirty="0" smtClean="0">
                <a:latin typeface="Calibri"/>
                <a:cs typeface="Calibri"/>
              </a:rPr>
              <a:t>a</a:t>
            </a:r>
            <a:r>
              <a:rPr sz="1800" spc="25" dirty="0" smtClean="0">
                <a:latin typeface="Calibri"/>
                <a:cs typeface="Calibri"/>
              </a:rPr>
              <a:t>c</a:t>
            </a:r>
            <a:r>
              <a:rPr sz="1800" spc="-15" dirty="0" smtClean="0">
                <a:latin typeface="Calibri"/>
                <a:cs typeface="Calibri"/>
              </a:rPr>
              <a:t>ti</a:t>
            </a:r>
            <a:r>
              <a:rPr sz="1800" spc="-50" dirty="0" smtClean="0">
                <a:latin typeface="Calibri"/>
                <a:cs typeface="Calibri"/>
              </a:rPr>
              <a:t>o</a:t>
            </a:r>
            <a:r>
              <a:rPr sz="1800" spc="0" dirty="0" smtClean="0">
                <a:latin typeface="Calibri"/>
                <a:cs typeface="Calibri"/>
              </a:rPr>
              <a:t>n</a:t>
            </a:r>
            <a:r>
              <a:rPr sz="1800" spc="-55" dirty="0" smtClean="0">
                <a:latin typeface="Calibri"/>
                <a:cs typeface="Calibri"/>
              </a:rPr>
              <a:t> </a:t>
            </a:r>
            <a:r>
              <a:rPr sz="1800" spc="-25" dirty="0" smtClean="0">
                <a:latin typeface="Calibri"/>
                <a:cs typeface="Calibri"/>
              </a:rPr>
              <a:t>v</a:t>
            </a:r>
            <a:r>
              <a:rPr sz="1800" spc="35" dirty="0" smtClean="0">
                <a:latin typeface="Calibri"/>
                <a:cs typeface="Calibri"/>
              </a:rPr>
              <a:t>a</a:t>
            </a:r>
            <a:r>
              <a:rPr sz="1800" spc="-15" dirty="0" smtClean="0">
                <a:latin typeface="Calibri"/>
                <a:cs typeface="Calibri"/>
              </a:rPr>
              <a:t>l</a:t>
            </a:r>
            <a:r>
              <a:rPr sz="1800" spc="-55" dirty="0" smtClean="0">
                <a:latin typeface="Calibri"/>
                <a:cs typeface="Calibri"/>
              </a:rPr>
              <a:t>u</a:t>
            </a:r>
            <a:r>
              <a:rPr sz="1800" spc="-10" dirty="0" smtClean="0">
                <a:latin typeface="Calibri"/>
                <a:cs typeface="Calibri"/>
              </a:rPr>
              <a:t>e.</a:t>
            </a:r>
            <a:endParaRPr sz="1800" dirty="0">
              <a:latin typeface="Calibri"/>
              <a:cs typeface="Calibri"/>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73206" y="400367"/>
            <a:ext cx="6604634" cy="556895"/>
          </a:xfrm>
          <a:prstGeom prst="rect">
            <a:avLst/>
          </a:prstGeom>
        </p:spPr>
        <p:txBody>
          <a:bodyPr vert="horz" wrap="square" lIns="0" tIns="0" rIns="0" bIns="0" rtlCol="0">
            <a:noAutofit/>
          </a:bodyPr>
          <a:lstStyle/>
          <a:p>
            <a:pPr marL="12700">
              <a:lnSpc>
                <a:spcPct val="100000"/>
              </a:lnSpc>
            </a:pPr>
            <a:r>
              <a:rPr sz="3600" dirty="0" smtClean="0">
                <a:latin typeface="Arial"/>
                <a:cs typeface="Arial"/>
              </a:rPr>
              <a:t>MC</a:t>
            </a:r>
            <a:r>
              <a:rPr sz="3600" spc="-25" dirty="0" smtClean="0">
                <a:latin typeface="Arial"/>
                <a:cs typeface="Arial"/>
              </a:rPr>
              <a:t>TS</a:t>
            </a:r>
            <a:r>
              <a:rPr sz="3600" spc="-5" dirty="0" smtClean="0">
                <a:latin typeface="Arial"/>
                <a:cs typeface="Arial"/>
              </a:rPr>
              <a:t> </a:t>
            </a:r>
            <a:r>
              <a:rPr sz="3600" spc="-25" dirty="0" smtClean="0">
                <a:latin typeface="Arial"/>
                <a:cs typeface="Arial"/>
              </a:rPr>
              <a:t>+</a:t>
            </a:r>
            <a:r>
              <a:rPr sz="3600" spc="-5" dirty="0" smtClean="0">
                <a:latin typeface="Arial"/>
                <a:cs typeface="Arial"/>
              </a:rPr>
              <a:t> </a:t>
            </a:r>
            <a:r>
              <a:rPr sz="3600" spc="-30" dirty="0" smtClean="0">
                <a:latin typeface="Arial"/>
                <a:cs typeface="Arial"/>
              </a:rPr>
              <a:t>P</a:t>
            </a:r>
            <a:r>
              <a:rPr sz="3600" spc="-5" dirty="0" smtClean="0">
                <a:latin typeface="Arial"/>
                <a:cs typeface="Arial"/>
              </a:rPr>
              <a:t>o</a:t>
            </a:r>
            <a:r>
              <a:rPr sz="3600" spc="0" dirty="0" smtClean="0">
                <a:latin typeface="Arial"/>
                <a:cs typeface="Arial"/>
              </a:rPr>
              <a:t>licy</a:t>
            </a:r>
            <a:r>
              <a:rPr sz="3600" spc="-5" dirty="0" smtClean="0">
                <a:latin typeface="Arial"/>
                <a:cs typeface="Arial"/>
              </a:rPr>
              <a:t> </a:t>
            </a:r>
            <a:r>
              <a:rPr sz="3600" spc="-10" dirty="0" smtClean="0">
                <a:latin typeface="Arial"/>
                <a:cs typeface="Arial"/>
              </a:rPr>
              <a:t>/</a:t>
            </a:r>
            <a:r>
              <a:rPr sz="3600" spc="-5" dirty="0" smtClean="0">
                <a:latin typeface="Arial"/>
                <a:cs typeface="Arial"/>
              </a:rPr>
              <a:t> </a:t>
            </a:r>
            <a:r>
              <a:rPr sz="3600" spc="-330" dirty="0" smtClean="0">
                <a:latin typeface="Arial"/>
                <a:cs typeface="Arial"/>
              </a:rPr>
              <a:t>V</a:t>
            </a:r>
            <a:r>
              <a:rPr sz="3600" spc="-5" dirty="0" smtClean="0">
                <a:latin typeface="Arial"/>
                <a:cs typeface="Arial"/>
              </a:rPr>
              <a:t>a</a:t>
            </a:r>
            <a:r>
              <a:rPr sz="3600" spc="0" dirty="0" smtClean="0">
                <a:latin typeface="Arial"/>
                <a:cs typeface="Arial"/>
              </a:rPr>
              <a:t>l</a:t>
            </a:r>
            <a:r>
              <a:rPr sz="3600" spc="-5" dirty="0" smtClean="0">
                <a:latin typeface="Arial"/>
                <a:cs typeface="Arial"/>
              </a:rPr>
              <a:t>u</a:t>
            </a:r>
            <a:r>
              <a:rPr sz="3600" spc="0" dirty="0" smtClean="0">
                <a:latin typeface="Arial"/>
                <a:cs typeface="Arial"/>
              </a:rPr>
              <a:t>e</a:t>
            </a:r>
            <a:r>
              <a:rPr sz="3600" spc="-5" dirty="0" smtClean="0">
                <a:latin typeface="Arial"/>
                <a:cs typeface="Arial"/>
              </a:rPr>
              <a:t> </a:t>
            </a:r>
            <a:r>
              <a:rPr sz="3600" spc="0" dirty="0" smtClean="0">
                <a:latin typeface="Arial"/>
                <a:cs typeface="Arial"/>
              </a:rPr>
              <a:t>N</a:t>
            </a:r>
            <a:r>
              <a:rPr sz="3600" spc="-5" dirty="0" smtClean="0">
                <a:latin typeface="Arial"/>
                <a:cs typeface="Arial"/>
              </a:rPr>
              <a:t>e</a:t>
            </a:r>
            <a:r>
              <a:rPr sz="3600" spc="-15" dirty="0" smtClean="0">
                <a:latin typeface="Arial"/>
                <a:cs typeface="Arial"/>
              </a:rPr>
              <a:t>t</a:t>
            </a:r>
            <a:r>
              <a:rPr sz="3600" spc="0" dirty="0" smtClean="0">
                <a:latin typeface="Arial"/>
                <a:cs typeface="Arial"/>
              </a:rPr>
              <a:t>w</a:t>
            </a:r>
            <a:r>
              <a:rPr sz="3600" spc="-5" dirty="0" smtClean="0">
                <a:latin typeface="Arial"/>
                <a:cs typeface="Arial"/>
              </a:rPr>
              <a:t>o</a:t>
            </a:r>
            <a:r>
              <a:rPr sz="3600" spc="0" dirty="0" smtClean="0">
                <a:latin typeface="Arial"/>
                <a:cs typeface="Arial"/>
              </a:rPr>
              <a:t>rks</a:t>
            </a:r>
            <a:endParaRPr sz="3600">
              <a:latin typeface="Arial"/>
              <a:cs typeface="Arial"/>
            </a:endParaRPr>
          </a:p>
        </p:txBody>
      </p:sp>
      <p:sp>
        <p:nvSpPr>
          <p:cNvPr id="3" name="object 3"/>
          <p:cNvSpPr txBox="1"/>
          <p:nvPr/>
        </p:nvSpPr>
        <p:spPr>
          <a:xfrm>
            <a:off x="535940" y="1633220"/>
            <a:ext cx="2270760" cy="496570"/>
          </a:xfrm>
          <a:prstGeom prst="rect">
            <a:avLst/>
          </a:prstGeom>
        </p:spPr>
        <p:txBody>
          <a:bodyPr vert="horz" wrap="square" lIns="0" tIns="0" rIns="0" bIns="0" rtlCol="0">
            <a:noAutofit/>
          </a:bodyPr>
          <a:lstStyle/>
          <a:p>
            <a:pPr marL="355600" indent="-342900">
              <a:lnSpc>
                <a:spcPct val="100000"/>
              </a:lnSpc>
              <a:buFont typeface="Arial"/>
              <a:buChar char="•"/>
              <a:tabLst>
                <a:tab pos="354965" algn="l"/>
              </a:tabLst>
            </a:pPr>
            <a:r>
              <a:rPr sz="3200" spc="-60" dirty="0" smtClean="0">
                <a:latin typeface="Arial"/>
                <a:cs typeface="Arial"/>
              </a:rPr>
              <a:t>E</a:t>
            </a:r>
            <a:r>
              <a:rPr sz="3200" spc="0" dirty="0" smtClean="0">
                <a:latin typeface="Arial"/>
                <a:cs typeface="Arial"/>
              </a:rPr>
              <a:t>x</a:t>
            </a:r>
            <a:r>
              <a:rPr sz="3200" spc="20" dirty="0" smtClean="0">
                <a:latin typeface="Arial"/>
                <a:cs typeface="Arial"/>
              </a:rPr>
              <a:t>pan</a:t>
            </a:r>
            <a:r>
              <a:rPr sz="3200" spc="0" dirty="0" smtClean="0">
                <a:latin typeface="Arial"/>
                <a:cs typeface="Arial"/>
              </a:rPr>
              <a:t>s</a:t>
            </a:r>
            <a:r>
              <a:rPr sz="3200" spc="-15" dirty="0" smtClean="0">
                <a:latin typeface="Arial"/>
                <a:cs typeface="Arial"/>
              </a:rPr>
              <a:t>i</a:t>
            </a:r>
            <a:r>
              <a:rPr sz="3200" spc="20" dirty="0" smtClean="0">
                <a:latin typeface="Arial"/>
                <a:cs typeface="Arial"/>
              </a:rPr>
              <a:t>o</a:t>
            </a:r>
            <a:r>
              <a:rPr sz="3200" spc="0" dirty="0" smtClean="0">
                <a:latin typeface="Arial"/>
                <a:cs typeface="Arial"/>
              </a:rPr>
              <a:t>n</a:t>
            </a:r>
            <a:endParaRPr sz="3200">
              <a:latin typeface="Arial"/>
              <a:cs typeface="Arial"/>
            </a:endParaRPr>
          </a:p>
        </p:txBody>
      </p:sp>
      <p:sp>
        <p:nvSpPr>
          <p:cNvPr id="4" name="object 4"/>
          <p:cNvSpPr/>
          <p:nvPr/>
        </p:nvSpPr>
        <p:spPr>
          <a:xfrm>
            <a:off x="457200" y="2133599"/>
            <a:ext cx="3746500" cy="4406900"/>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6553200" y="1866900"/>
            <a:ext cx="2246372" cy="3390900"/>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3530600" y="2806700"/>
            <a:ext cx="2082800" cy="749300"/>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73</a:t>
            </a:fld>
            <a:endParaRPr sz="1200">
              <a:latin typeface="Arial"/>
              <a:cs typeface="Aria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660400">
              <a:lnSpc>
                <a:spcPct val="100000"/>
              </a:lnSpc>
            </a:pPr>
            <a:r>
              <a:rPr sz="3600" dirty="0" smtClean="0">
                <a:latin typeface="Arial"/>
                <a:cs typeface="Arial"/>
              </a:rPr>
              <a:t>MC</a:t>
            </a:r>
            <a:r>
              <a:rPr sz="3600" spc="-25" dirty="0" smtClean="0">
                <a:latin typeface="Arial"/>
                <a:cs typeface="Arial"/>
              </a:rPr>
              <a:t>TS</a:t>
            </a:r>
            <a:r>
              <a:rPr sz="3600" spc="-5" dirty="0" smtClean="0">
                <a:latin typeface="Arial"/>
                <a:cs typeface="Arial"/>
              </a:rPr>
              <a:t> </a:t>
            </a:r>
            <a:r>
              <a:rPr sz="3600" spc="-25" dirty="0" smtClean="0">
                <a:latin typeface="Arial"/>
                <a:cs typeface="Arial"/>
              </a:rPr>
              <a:t>+</a:t>
            </a:r>
            <a:r>
              <a:rPr sz="3600" spc="-5" dirty="0" smtClean="0">
                <a:latin typeface="Arial"/>
                <a:cs typeface="Arial"/>
              </a:rPr>
              <a:t> </a:t>
            </a:r>
            <a:r>
              <a:rPr sz="3600" spc="-30" dirty="0" smtClean="0">
                <a:latin typeface="Arial"/>
                <a:cs typeface="Arial"/>
              </a:rPr>
              <a:t>P</a:t>
            </a:r>
            <a:r>
              <a:rPr sz="3600" spc="-5" dirty="0" smtClean="0">
                <a:latin typeface="Arial"/>
                <a:cs typeface="Arial"/>
              </a:rPr>
              <a:t>o</a:t>
            </a:r>
            <a:r>
              <a:rPr sz="3600" spc="0" dirty="0" smtClean="0">
                <a:latin typeface="Arial"/>
                <a:cs typeface="Arial"/>
              </a:rPr>
              <a:t>licy</a:t>
            </a:r>
            <a:r>
              <a:rPr sz="3600" spc="-5" dirty="0" smtClean="0">
                <a:latin typeface="Arial"/>
                <a:cs typeface="Arial"/>
              </a:rPr>
              <a:t> </a:t>
            </a:r>
            <a:r>
              <a:rPr sz="3600" spc="-10" dirty="0" smtClean="0">
                <a:latin typeface="Arial"/>
                <a:cs typeface="Arial"/>
              </a:rPr>
              <a:t>/</a:t>
            </a:r>
            <a:r>
              <a:rPr sz="3600" spc="-5" dirty="0" smtClean="0">
                <a:latin typeface="Arial"/>
                <a:cs typeface="Arial"/>
              </a:rPr>
              <a:t> </a:t>
            </a:r>
            <a:r>
              <a:rPr sz="3600" spc="-330" dirty="0" smtClean="0">
                <a:latin typeface="Arial"/>
                <a:cs typeface="Arial"/>
              </a:rPr>
              <a:t>V</a:t>
            </a:r>
            <a:r>
              <a:rPr sz="3600" spc="-5" dirty="0" smtClean="0">
                <a:latin typeface="Arial"/>
                <a:cs typeface="Arial"/>
              </a:rPr>
              <a:t>a</a:t>
            </a:r>
            <a:r>
              <a:rPr sz="3600" spc="0" dirty="0" smtClean="0">
                <a:latin typeface="Arial"/>
                <a:cs typeface="Arial"/>
              </a:rPr>
              <a:t>l</a:t>
            </a:r>
            <a:r>
              <a:rPr sz="3600" spc="-5" dirty="0" smtClean="0">
                <a:latin typeface="Arial"/>
                <a:cs typeface="Arial"/>
              </a:rPr>
              <a:t>u</a:t>
            </a:r>
            <a:r>
              <a:rPr sz="3600" spc="0" dirty="0" smtClean="0">
                <a:latin typeface="Arial"/>
                <a:cs typeface="Arial"/>
              </a:rPr>
              <a:t>e</a:t>
            </a:r>
            <a:r>
              <a:rPr sz="3600" spc="-5" dirty="0" smtClean="0">
                <a:latin typeface="Arial"/>
                <a:cs typeface="Arial"/>
              </a:rPr>
              <a:t> </a:t>
            </a:r>
            <a:r>
              <a:rPr sz="3600" spc="0" dirty="0" smtClean="0">
                <a:latin typeface="Arial"/>
                <a:cs typeface="Arial"/>
              </a:rPr>
              <a:t>N</a:t>
            </a:r>
            <a:r>
              <a:rPr sz="3600" spc="-5" dirty="0" smtClean="0">
                <a:latin typeface="Arial"/>
                <a:cs typeface="Arial"/>
              </a:rPr>
              <a:t>e</a:t>
            </a:r>
            <a:r>
              <a:rPr sz="3600" spc="-15" dirty="0" smtClean="0">
                <a:latin typeface="Arial"/>
                <a:cs typeface="Arial"/>
              </a:rPr>
              <a:t>t</a:t>
            </a:r>
            <a:r>
              <a:rPr sz="3600" spc="0" dirty="0" smtClean="0">
                <a:latin typeface="Arial"/>
                <a:cs typeface="Arial"/>
              </a:rPr>
              <a:t>w</a:t>
            </a:r>
            <a:r>
              <a:rPr sz="3600" spc="-5" dirty="0" smtClean="0">
                <a:latin typeface="Arial"/>
                <a:cs typeface="Arial"/>
              </a:rPr>
              <a:t>o</a:t>
            </a:r>
            <a:r>
              <a:rPr sz="3600" spc="0" dirty="0" smtClean="0">
                <a:latin typeface="Arial"/>
                <a:cs typeface="Arial"/>
              </a:rPr>
              <a:t>rks</a:t>
            </a:r>
            <a:endParaRPr sz="36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74</a:t>
            </a:fld>
            <a:endParaRPr sz="1200">
              <a:latin typeface="Arial"/>
              <a:cs typeface="Arial"/>
            </a:endParaRPr>
          </a:p>
        </p:txBody>
      </p:sp>
      <p:sp>
        <p:nvSpPr>
          <p:cNvPr id="3" name="object 3"/>
          <p:cNvSpPr txBox="1"/>
          <p:nvPr/>
        </p:nvSpPr>
        <p:spPr>
          <a:xfrm>
            <a:off x="535940" y="1633220"/>
            <a:ext cx="2271395" cy="496570"/>
          </a:xfrm>
          <a:prstGeom prst="rect">
            <a:avLst/>
          </a:prstGeom>
        </p:spPr>
        <p:txBody>
          <a:bodyPr vert="horz" wrap="square" lIns="0" tIns="0" rIns="0" bIns="0" rtlCol="0">
            <a:noAutofit/>
          </a:bodyPr>
          <a:lstStyle/>
          <a:p>
            <a:pPr marL="355600" indent="-342900">
              <a:lnSpc>
                <a:spcPct val="100000"/>
              </a:lnSpc>
              <a:buFont typeface="Arial"/>
              <a:buChar char="•"/>
              <a:tabLst>
                <a:tab pos="354965" algn="l"/>
              </a:tabLst>
            </a:pPr>
            <a:r>
              <a:rPr sz="3200" spc="-35" dirty="0" smtClean="0">
                <a:latin typeface="Arial"/>
                <a:cs typeface="Arial"/>
              </a:rPr>
              <a:t>S</a:t>
            </a:r>
            <a:r>
              <a:rPr sz="3200" spc="-10" dirty="0" smtClean="0">
                <a:latin typeface="Arial"/>
                <a:cs typeface="Arial"/>
              </a:rPr>
              <a:t>i</a:t>
            </a:r>
            <a:r>
              <a:rPr sz="3200" spc="35" dirty="0" smtClean="0">
                <a:latin typeface="Arial"/>
                <a:cs typeface="Arial"/>
              </a:rPr>
              <a:t>m</a:t>
            </a:r>
            <a:r>
              <a:rPr sz="3200" spc="15" dirty="0" smtClean="0">
                <a:latin typeface="Arial"/>
                <a:cs typeface="Arial"/>
              </a:rPr>
              <a:t>u</a:t>
            </a:r>
            <a:r>
              <a:rPr sz="3200" spc="-10" dirty="0" smtClean="0">
                <a:latin typeface="Arial"/>
                <a:cs typeface="Arial"/>
              </a:rPr>
              <a:t>l</a:t>
            </a:r>
            <a:r>
              <a:rPr sz="3200" spc="15" dirty="0" smtClean="0">
                <a:latin typeface="Arial"/>
                <a:cs typeface="Arial"/>
              </a:rPr>
              <a:t>a</a:t>
            </a:r>
            <a:r>
              <a:rPr sz="3200" spc="0" dirty="0" smtClean="0">
                <a:latin typeface="Arial"/>
                <a:cs typeface="Arial"/>
              </a:rPr>
              <a:t>t</a:t>
            </a:r>
            <a:r>
              <a:rPr sz="3200" spc="-10" dirty="0" smtClean="0">
                <a:latin typeface="Arial"/>
                <a:cs typeface="Arial"/>
              </a:rPr>
              <a:t>i</a:t>
            </a:r>
            <a:r>
              <a:rPr sz="3200" spc="15" dirty="0" smtClean="0">
                <a:latin typeface="Arial"/>
                <a:cs typeface="Arial"/>
              </a:rPr>
              <a:t>o</a:t>
            </a:r>
            <a:r>
              <a:rPr sz="3200" spc="0" dirty="0" smtClean="0">
                <a:latin typeface="Arial"/>
                <a:cs typeface="Arial"/>
              </a:rPr>
              <a:t>n</a:t>
            </a:r>
            <a:endParaRPr sz="3200">
              <a:latin typeface="Arial"/>
              <a:cs typeface="Arial"/>
            </a:endParaRPr>
          </a:p>
        </p:txBody>
      </p:sp>
      <p:sp>
        <p:nvSpPr>
          <p:cNvPr id="4" name="object 4"/>
          <p:cNvSpPr/>
          <p:nvPr/>
        </p:nvSpPr>
        <p:spPr>
          <a:xfrm>
            <a:off x="0" y="2095500"/>
            <a:ext cx="4076700" cy="4267199"/>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3124200" y="5499100"/>
            <a:ext cx="1701800" cy="711200"/>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txBox="1"/>
          <p:nvPr/>
        </p:nvSpPr>
        <p:spPr>
          <a:xfrm>
            <a:off x="4650740" y="2221454"/>
            <a:ext cx="4269105" cy="3133090"/>
          </a:xfrm>
          <a:prstGeom prst="rect">
            <a:avLst/>
          </a:prstGeom>
        </p:spPr>
        <p:txBody>
          <a:bodyPr vert="horz" wrap="square" lIns="0" tIns="0" rIns="0" bIns="0" rtlCol="0">
            <a:noAutofit/>
          </a:bodyPr>
          <a:lstStyle/>
          <a:p>
            <a:pPr marL="355600" marR="12700" indent="-342900">
              <a:lnSpc>
                <a:spcPct val="101600"/>
              </a:lnSpc>
              <a:buFont typeface="Arial"/>
              <a:buChar char="•"/>
              <a:tabLst>
                <a:tab pos="354965" algn="l"/>
              </a:tabLst>
            </a:pPr>
            <a:r>
              <a:rPr sz="3200" spc="-15" dirty="0" smtClean="0">
                <a:latin typeface="Arial"/>
                <a:cs typeface="Arial"/>
              </a:rPr>
              <a:t>R</a:t>
            </a:r>
            <a:r>
              <a:rPr sz="3200" spc="20" dirty="0" smtClean="0">
                <a:latin typeface="Arial"/>
                <a:cs typeface="Arial"/>
              </a:rPr>
              <a:t>u</a:t>
            </a:r>
            <a:r>
              <a:rPr sz="3200" spc="0" dirty="0" smtClean="0">
                <a:latin typeface="Arial"/>
                <a:cs typeface="Arial"/>
              </a:rPr>
              <a:t>n</a:t>
            </a:r>
            <a:r>
              <a:rPr sz="3200" spc="30" dirty="0" smtClean="0">
                <a:latin typeface="Arial"/>
                <a:cs typeface="Arial"/>
              </a:rPr>
              <a:t> m</a:t>
            </a:r>
            <a:r>
              <a:rPr sz="3200" spc="20" dirty="0" smtClean="0">
                <a:latin typeface="Arial"/>
                <a:cs typeface="Arial"/>
              </a:rPr>
              <a:t>u</a:t>
            </a:r>
            <a:r>
              <a:rPr sz="3200" spc="-15" dirty="0" smtClean="0">
                <a:latin typeface="Arial"/>
                <a:cs typeface="Arial"/>
              </a:rPr>
              <a:t>l</a:t>
            </a:r>
            <a:r>
              <a:rPr sz="3200" spc="-5" dirty="0" smtClean="0">
                <a:latin typeface="Arial"/>
                <a:cs typeface="Arial"/>
              </a:rPr>
              <a:t>t</a:t>
            </a:r>
            <a:r>
              <a:rPr sz="3200" spc="-15" dirty="0" smtClean="0">
                <a:latin typeface="Arial"/>
                <a:cs typeface="Arial"/>
              </a:rPr>
              <a:t>i</a:t>
            </a:r>
            <a:r>
              <a:rPr sz="3200" spc="20" dirty="0" smtClean="0">
                <a:latin typeface="Arial"/>
                <a:cs typeface="Arial"/>
              </a:rPr>
              <a:t>p</a:t>
            </a:r>
            <a:r>
              <a:rPr sz="3200" spc="-15" dirty="0" smtClean="0">
                <a:latin typeface="Arial"/>
                <a:cs typeface="Arial"/>
              </a:rPr>
              <a:t>l</a:t>
            </a:r>
            <a:r>
              <a:rPr sz="3200" spc="0" dirty="0" smtClean="0">
                <a:latin typeface="Arial"/>
                <a:cs typeface="Arial"/>
              </a:rPr>
              <a:t>e s</a:t>
            </a:r>
            <a:r>
              <a:rPr sz="3200" spc="-15" dirty="0" smtClean="0">
                <a:latin typeface="Arial"/>
                <a:cs typeface="Arial"/>
              </a:rPr>
              <a:t>i</a:t>
            </a:r>
            <a:r>
              <a:rPr sz="3200" spc="30" dirty="0" smtClean="0">
                <a:latin typeface="Arial"/>
                <a:cs typeface="Arial"/>
              </a:rPr>
              <a:t>m</a:t>
            </a:r>
            <a:r>
              <a:rPr sz="3200" spc="20" dirty="0" smtClean="0">
                <a:latin typeface="Arial"/>
                <a:cs typeface="Arial"/>
              </a:rPr>
              <a:t>u</a:t>
            </a:r>
            <a:r>
              <a:rPr sz="3200" spc="-15" dirty="0" smtClean="0">
                <a:latin typeface="Arial"/>
                <a:cs typeface="Arial"/>
              </a:rPr>
              <a:t>l</a:t>
            </a:r>
            <a:r>
              <a:rPr sz="3200" spc="20" dirty="0" smtClean="0">
                <a:latin typeface="Arial"/>
                <a:cs typeface="Arial"/>
              </a:rPr>
              <a:t>a</a:t>
            </a:r>
            <a:r>
              <a:rPr sz="3200" spc="0" dirty="0" smtClean="0">
                <a:latin typeface="Arial"/>
                <a:cs typeface="Arial"/>
              </a:rPr>
              <a:t>t</a:t>
            </a:r>
            <a:r>
              <a:rPr sz="3200" spc="-15" dirty="0" smtClean="0">
                <a:latin typeface="Arial"/>
                <a:cs typeface="Arial"/>
              </a:rPr>
              <a:t>i</a:t>
            </a:r>
            <a:r>
              <a:rPr sz="3200" spc="20" dirty="0" smtClean="0">
                <a:latin typeface="Arial"/>
                <a:cs typeface="Arial"/>
              </a:rPr>
              <a:t>on</a:t>
            </a:r>
            <a:r>
              <a:rPr sz="3200" spc="0" dirty="0" smtClean="0">
                <a:latin typeface="Arial"/>
                <a:cs typeface="Arial"/>
              </a:rPr>
              <a:t>s</a:t>
            </a:r>
            <a:r>
              <a:rPr sz="3200" spc="-90" dirty="0" smtClean="0">
                <a:latin typeface="Arial"/>
                <a:cs typeface="Arial"/>
              </a:rPr>
              <a:t> </a:t>
            </a:r>
            <a:r>
              <a:rPr sz="3200" spc="-15" dirty="0" smtClean="0">
                <a:latin typeface="Arial"/>
                <a:cs typeface="Arial"/>
              </a:rPr>
              <a:t>i</a:t>
            </a:r>
            <a:r>
              <a:rPr sz="3200" spc="0" dirty="0" smtClean="0">
                <a:latin typeface="Arial"/>
                <a:cs typeface="Arial"/>
              </a:rPr>
              <a:t>n</a:t>
            </a:r>
            <a:r>
              <a:rPr sz="3200" spc="30" dirty="0" smtClean="0">
                <a:latin typeface="Arial"/>
                <a:cs typeface="Arial"/>
              </a:rPr>
              <a:t> </a:t>
            </a:r>
            <a:r>
              <a:rPr sz="3200" spc="20" dirty="0" smtClean="0">
                <a:latin typeface="Arial"/>
                <a:cs typeface="Arial"/>
              </a:rPr>
              <a:t>pa</a:t>
            </a:r>
            <a:r>
              <a:rPr sz="3200" spc="30" dirty="0" smtClean="0">
                <a:latin typeface="Arial"/>
                <a:cs typeface="Arial"/>
              </a:rPr>
              <a:t>r</a:t>
            </a:r>
            <a:r>
              <a:rPr sz="3200" spc="20" dirty="0" smtClean="0">
                <a:latin typeface="Arial"/>
                <a:cs typeface="Arial"/>
              </a:rPr>
              <a:t>a</a:t>
            </a:r>
            <a:r>
              <a:rPr sz="3200" spc="-15" dirty="0" smtClean="0">
                <a:latin typeface="Arial"/>
                <a:cs typeface="Arial"/>
              </a:rPr>
              <a:t>ll</a:t>
            </a:r>
            <a:r>
              <a:rPr sz="3200" spc="15" dirty="0" smtClean="0">
                <a:latin typeface="Arial"/>
                <a:cs typeface="Arial"/>
              </a:rPr>
              <a:t>e</a:t>
            </a:r>
            <a:r>
              <a:rPr sz="3200" spc="0" dirty="0" smtClean="0">
                <a:latin typeface="Arial"/>
                <a:cs typeface="Arial"/>
              </a:rPr>
              <a:t>l</a:t>
            </a:r>
            <a:endParaRPr sz="3200">
              <a:latin typeface="Arial"/>
              <a:cs typeface="Arial"/>
            </a:endParaRPr>
          </a:p>
          <a:p>
            <a:pPr>
              <a:lnSpc>
                <a:spcPts val="900"/>
              </a:lnSpc>
              <a:spcBef>
                <a:spcPts val="20"/>
              </a:spcBef>
              <a:buFont typeface="Arial"/>
              <a:buChar char="•"/>
            </a:pPr>
            <a:endParaRPr sz="900"/>
          </a:p>
          <a:p>
            <a:pPr marL="355600" marR="931544" indent="-342900">
              <a:lnSpc>
                <a:spcPts val="3800"/>
              </a:lnSpc>
              <a:buFont typeface="Arial"/>
              <a:buChar char="•"/>
              <a:tabLst>
                <a:tab pos="354965" algn="l"/>
              </a:tabLst>
            </a:pPr>
            <a:r>
              <a:rPr sz="3200" spc="-60" dirty="0" smtClean="0">
                <a:latin typeface="Arial"/>
                <a:cs typeface="Arial"/>
              </a:rPr>
              <a:t>S</a:t>
            </a:r>
            <a:r>
              <a:rPr sz="3200" spc="20" dirty="0" smtClean="0">
                <a:latin typeface="Arial"/>
                <a:cs typeface="Arial"/>
              </a:rPr>
              <a:t>o</a:t>
            </a:r>
            <a:r>
              <a:rPr sz="3200" spc="30" dirty="0" smtClean="0">
                <a:latin typeface="Arial"/>
                <a:cs typeface="Arial"/>
              </a:rPr>
              <a:t>m</a:t>
            </a:r>
            <a:r>
              <a:rPr sz="3200" spc="0" dirty="0" smtClean="0">
                <a:latin typeface="Arial"/>
                <a:cs typeface="Arial"/>
              </a:rPr>
              <a:t>e</a:t>
            </a:r>
            <a:r>
              <a:rPr sz="3200" spc="-70" dirty="0" smtClean="0">
                <a:latin typeface="Arial"/>
                <a:cs typeface="Arial"/>
              </a:rPr>
              <a:t> </a:t>
            </a:r>
            <a:r>
              <a:rPr sz="3200" spc="-15" dirty="0" smtClean="0">
                <a:latin typeface="Arial"/>
                <a:cs typeface="Arial"/>
              </a:rPr>
              <a:t>wi</a:t>
            </a:r>
            <a:r>
              <a:rPr sz="3200" spc="0" dirty="0" smtClean="0">
                <a:latin typeface="Arial"/>
                <a:cs typeface="Arial"/>
              </a:rPr>
              <a:t>th</a:t>
            </a:r>
            <a:r>
              <a:rPr sz="3200" spc="30" dirty="0" smtClean="0">
                <a:latin typeface="Arial"/>
                <a:cs typeface="Arial"/>
              </a:rPr>
              <a:t> </a:t>
            </a:r>
            <a:r>
              <a:rPr sz="3200" spc="0" dirty="0" smtClean="0">
                <a:latin typeface="Arial"/>
                <a:cs typeface="Arial"/>
              </a:rPr>
              <a:t>v</a:t>
            </a:r>
            <a:r>
              <a:rPr sz="3200" spc="20" dirty="0" smtClean="0">
                <a:latin typeface="Arial"/>
                <a:cs typeface="Arial"/>
              </a:rPr>
              <a:t>a</a:t>
            </a:r>
            <a:r>
              <a:rPr sz="3200" spc="-15" dirty="0" smtClean="0">
                <a:latin typeface="Arial"/>
                <a:cs typeface="Arial"/>
              </a:rPr>
              <a:t>l</a:t>
            </a:r>
            <a:r>
              <a:rPr sz="3200" spc="20" dirty="0" smtClean="0">
                <a:latin typeface="Arial"/>
                <a:cs typeface="Arial"/>
              </a:rPr>
              <a:t>u</a:t>
            </a:r>
            <a:r>
              <a:rPr sz="3200" spc="0" dirty="0" smtClean="0">
                <a:latin typeface="Arial"/>
                <a:cs typeface="Arial"/>
              </a:rPr>
              <a:t>e </a:t>
            </a:r>
            <a:r>
              <a:rPr sz="3200" spc="20" dirty="0" smtClean="0">
                <a:latin typeface="Arial"/>
                <a:cs typeface="Arial"/>
              </a:rPr>
              <a:t>ne</a:t>
            </a:r>
            <a:r>
              <a:rPr sz="3200" spc="10" dirty="0" smtClean="0">
                <a:latin typeface="Arial"/>
                <a:cs typeface="Arial"/>
              </a:rPr>
              <a:t>t</a:t>
            </a:r>
            <a:r>
              <a:rPr sz="3200" spc="-15" dirty="0" smtClean="0">
                <a:latin typeface="Arial"/>
                <a:cs typeface="Arial"/>
              </a:rPr>
              <a:t>w</a:t>
            </a:r>
            <a:r>
              <a:rPr sz="3200" spc="20" dirty="0" smtClean="0">
                <a:latin typeface="Arial"/>
                <a:cs typeface="Arial"/>
              </a:rPr>
              <a:t>o</a:t>
            </a:r>
            <a:r>
              <a:rPr sz="3200" spc="30" dirty="0" smtClean="0">
                <a:latin typeface="Arial"/>
                <a:cs typeface="Arial"/>
              </a:rPr>
              <a:t>r</a:t>
            </a:r>
            <a:r>
              <a:rPr sz="3200" spc="0" dirty="0" smtClean="0">
                <a:latin typeface="Arial"/>
                <a:cs typeface="Arial"/>
              </a:rPr>
              <a:t>k</a:t>
            </a:r>
            <a:endParaRPr sz="3200">
              <a:latin typeface="Arial"/>
              <a:cs typeface="Arial"/>
            </a:endParaRPr>
          </a:p>
          <a:p>
            <a:pPr>
              <a:lnSpc>
                <a:spcPts val="800"/>
              </a:lnSpc>
              <a:buFont typeface="Arial"/>
              <a:buChar char="•"/>
            </a:pPr>
            <a:endParaRPr sz="800"/>
          </a:p>
          <a:p>
            <a:pPr marL="355600" marR="296545" indent="-342900">
              <a:lnSpc>
                <a:spcPts val="3800"/>
              </a:lnSpc>
              <a:buFont typeface="Arial"/>
              <a:buChar char="•"/>
              <a:tabLst>
                <a:tab pos="354965" algn="l"/>
              </a:tabLst>
            </a:pPr>
            <a:r>
              <a:rPr sz="3200" spc="-35" dirty="0" smtClean="0">
                <a:latin typeface="Arial"/>
                <a:cs typeface="Arial"/>
              </a:rPr>
              <a:t>S</a:t>
            </a:r>
            <a:r>
              <a:rPr sz="3200" spc="15" dirty="0" smtClean="0">
                <a:latin typeface="Arial"/>
                <a:cs typeface="Arial"/>
              </a:rPr>
              <a:t>o</a:t>
            </a:r>
            <a:r>
              <a:rPr sz="3200" spc="35" dirty="0" smtClean="0">
                <a:latin typeface="Arial"/>
                <a:cs typeface="Arial"/>
              </a:rPr>
              <a:t>m</a:t>
            </a:r>
            <a:r>
              <a:rPr sz="3200" spc="0" dirty="0" smtClean="0">
                <a:latin typeface="Arial"/>
                <a:cs typeface="Arial"/>
              </a:rPr>
              <a:t>e</a:t>
            </a:r>
            <a:r>
              <a:rPr sz="3200" spc="-70" dirty="0" smtClean="0">
                <a:latin typeface="Arial"/>
                <a:cs typeface="Arial"/>
              </a:rPr>
              <a:t> </a:t>
            </a:r>
            <a:r>
              <a:rPr sz="3200" spc="-10" dirty="0" smtClean="0">
                <a:latin typeface="Arial"/>
                <a:cs typeface="Arial"/>
              </a:rPr>
              <a:t>wi</a:t>
            </a:r>
            <a:r>
              <a:rPr sz="3200" spc="0" dirty="0" smtClean="0">
                <a:latin typeface="Arial"/>
                <a:cs typeface="Arial"/>
              </a:rPr>
              <a:t>th</a:t>
            </a:r>
            <a:r>
              <a:rPr sz="3200" spc="25" dirty="0" smtClean="0">
                <a:latin typeface="Arial"/>
                <a:cs typeface="Arial"/>
              </a:rPr>
              <a:t> </a:t>
            </a:r>
            <a:r>
              <a:rPr sz="3200" spc="35" dirty="0" smtClean="0">
                <a:latin typeface="Arial"/>
                <a:cs typeface="Arial"/>
              </a:rPr>
              <a:t>r</a:t>
            </a:r>
            <a:r>
              <a:rPr sz="3200" spc="15" dirty="0" smtClean="0">
                <a:latin typeface="Arial"/>
                <a:cs typeface="Arial"/>
              </a:rPr>
              <a:t>o</a:t>
            </a:r>
            <a:r>
              <a:rPr sz="3200" spc="-10" dirty="0" smtClean="0">
                <a:latin typeface="Arial"/>
                <a:cs typeface="Arial"/>
              </a:rPr>
              <a:t>ll</a:t>
            </a:r>
            <a:r>
              <a:rPr sz="3200" spc="15" dirty="0" smtClean="0">
                <a:latin typeface="Arial"/>
                <a:cs typeface="Arial"/>
              </a:rPr>
              <a:t>ou</a:t>
            </a:r>
            <a:r>
              <a:rPr sz="3200" spc="-10" dirty="0" smtClean="0">
                <a:latin typeface="Arial"/>
                <a:cs typeface="Arial"/>
              </a:rPr>
              <a:t>t</a:t>
            </a:r>
            <a:r>
              <a:rPr sz="3200" spc="-80" dirty="0" smtClean="0">
                <a:latin typeface="Arial"/>
                <a:cs typeface="Arial"/>
              </a:rPr>
              <a:t> </a:t>
            </a:r>
            <a:r>
              <a:rPr sz="3200" spc="0" dirty="0" smtClean="0">
                <a:latin typeface="Arial"/>
                <a:cs typeface="Arial"/>
              </a:rPr>
              <a:t>to the</a:t>
            </a:r>
            <a:r>
              <a:rPr sz="3200" spc="-70" dirty="0" smtClean="0">
                <a:latin typeface="Arial"/>
                <a:cs typeface="Arial"/>
              </a:rPr>
              <a:t> </a:t>
            </a:r>
            <a:r>
              <a:rPr sz="3200" spc="15" dirty="0" smtClean="0">
                <a:latin typeface="Arial"/>
                <a:cs typeface="Arial"/>
              </a:rPr>
              <a:t>en</a:t>
            </a:r>
            <a:r>
              <a:rPr sz="3200" spc="0" dirty="0" smtClean="0">
                <a:latin typeface="Arial"/>
                <a:cs typeface="Arial"/>
              </a:rPr>
              <a:t>d</a:t>
            </a:r>
            <a:r>
              <a:rPr sz="3200" spc="-70" dirty="0" smtClean="0">
                <a:latin typeface="Arial"/>
                <a:cs typeface="Arial"/>
              </a:rPr>
              <a:t> </a:t>
            </a:r>
            <a:r>
              <a:rPr sz="3200" spc="15" dirty="0" smtClean="0">
                <a:latin typeface="Arial"/>
                <a:cs typeface="Arial"/>
              </a:rPr>
              <a:t>o</a:t>
            </a:r>
            <a:r>
              <a:rPr sz="3200" spc="-10" dirty="0" smtClean="0">
                <a:latin typeface="Arial"/>
                <a:cs typeface="Arial"/>
              </a:rPr>
              <a:t>f</a:t>
            </a:r>
            <a:r>
              <a:rPr sz="3200" spc="20" dirty="0" smtClean="0">
                <a:latin typeface="Arial"/>
                <a:cs typeface="Arial"/>
              </a:rPr>
              <a:t> </a:t>
            </a:r>
            <a:r>
              <a:rPr sz="3200" spc="0" dirty="0" smtClean="0">
                <a:latin typeface="Arial"/>
                <a:cs typeface="Arial"/>
              </a:rPr>
              <a:t>the</a:t>
            </a:r>
            <a:r>
              <a:rPr sz="3200" spc="-70" dirty="0" smtClean="0">
                <a:latin typeface="Arial"/>
                <a:cs typeface="Arial"/>
              </a:rPr>
              <a:t> </a:t>
            </a:r>
            <a:r>
              <a:rPr sz="3200" spc="15" dirty="0" smtClean="0">
                <a:latin typeface="Arial"/>
                <a:cs typeface="Arial"/>
              </a:rPr>
              <a:t>ga</a:t>
            </a:r>
            <a:r>
              <a:rPr sz="3200" spc="35" dirty="0" smtClean="0">
                <a:latin typeface="Arial"/>
                <a:cs typeface="Arial"/>
              </a:rPr>
              <a:t>m</a:t>
            </a:r>
            <a:r>
              <a:rPr sz="3200" spc="0" dirty="0" smtClean="0">
                <a:latin typeface="Arial"/>
                <a:cs typeface="Arial"/>
              </a:rPr>
              <a:t>e</a:t>
            </a:r>
            <a:endParaRPr sz="3200">
              <a:latin typeface="Arial"/>
              <a:cs typeface="Arial"/>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73206" y="400367"/>
            <a:ext cx="6604634" cy="556895"/>
          </a:xfrm>
          <a:prstGeom prst="rect">
            <a:avLst/>
          </a:prstGeom>
        </p:spPr>
        <p:txBody>
          <a:bodyPr vert="horz" wrap="square" lIns="0" tIns="0" rIns="0" bIns="0" rtlCol="0">
            <a:noAutofit/>
          </a:bodyPr>
          <a:lstStyle/>
          <a:p>
            <a:pPr marL="12700">
              <a:lnSpc>
                <a:spcPct val="100000"/>
              </a:lnSpc>
            </a:pPr>
            <a:r>
              <a:rPr sz="3600" dirty="0" smtClean="0">
                <a:latin typeface="Arial"/>
                <a:cs typeface="Arial"/>
              </a:rPr>
              <a:t>MC</a:t>
            </a:r>
            <a:r>
              <a:rPr sz="3600" spc="-25" dirty="0" smtClean="0">
                <a:latin typeface="Arial"/>
                <a:cs typeface="Arial"/>
              </a:rPr>
              <a:t>TS</a:t>
            </a:r>
            <a:r>
              <a:rPr sz="3600" spc="-5" dirty="0" smtClean="0">
                <a:latin typeface="Arial"/>
                <a:cs typeface="Arial"/>
              </a:rPr>
              <a:t> </a:t>
            </a:r>
            <a:r>
              <a:rPr sz="3600" spc="-25" dirty="0" smtClean="0">
                <a:latin typeface="Arial"/>
                <a:cs typeface="Arial"/>
              </a:rPr>
              <a:t>+</a:t>
            </a:r>
            <a:r>
              <a:rPr sz="3600" spc="-5" dirty="0" smtClean="0">
                <a:latin typeface="Arial"/>
                <a:cs typeface="Arial"/>
              </a:rPr>
              <a:t> </a:t>
            </a:r>
            <a:r>
              <a:rPr sz="3600" spc="-30" dirty="0" smtClean="0">
                <a:latin typeface="Arial"/>
                <a:cs typeface="Arial"/>
              </a:rPr>
              <a:t>P</a:t>
            </a:r>
            <a:r>
              <a:rPr sz="3600" spc="-5" dirty="0" smtClean="0">
                <a:latin typeface="Arial"/>
                <a:cs typeface="Arial"/>
              </a:rPr>
              <a:t>o</a:t>
            </a:r>
            <a:r>
              <a:rPr sz="3600" spc="0" dirty="0" smtClean="0">
                <a:latin typeface="Arial"/>
                <a:cs typeface="Arial"/>
              </a:rPr>
              <a:t>licy</a:t>
            </a:r>
            <a:r>
              <a:rPr sz="3600" spc="-5" dirty="0" smtClean="0">
                <a:latin typeface="Arial"/>
                <a:cs typeface="Arial"/>
              </a:rPr>
              <a:t> </a:t>
            </a:r>
            <a:r>
              <a:rPr sz="3600" spc="-10" dirty="0" smtClean="0">
                <a:latin typeface="Arial"/>
                <a:cs typeface="Arial"/>
              </a:rPr>
              <a:t>/</a:t>
            </a:r>
            <a:r>
              <a:rPr sz="3600" spc="-5" dirty="0" smtClean="0">
                <a:latin typeface="Arial"/>
                <a:cs typeface="Arial"/>
              </a:rPr>
              <a:t> </a:t>
            </a:r>
            <a:r>
              <a:rPr sz="3600" spc="-330" dirty="0" smtClean="0">
                <a:latin typeface="Arial"/>
                <a:cs typeface="Arial"/>
              </a:rPr>
              <a:t>V</a:t>
            </a:r>
            <a:r>
              <a:rPr sz="3600" spc="-5" dirty="0" smtClean="0">
                <a:latin typeface="Arial"/>
                <a:cs typeface="Arial"/>
              </a:rPr>
              <a:t>a</a:t>
            </a:r>
            <a:r>
              <a:rPr sz="3600" spc="0" dirty="0" smtClean="0">
                <a:latin typeface="Arial"/>
                <a:cs typeface="Arial"/>
              </a:rPr>
              <a:t>l</a:t>
            </a:r>
            <a:r>
              <a:rPr sz="3600" spc="-5" dirty="0" smtClean="0">
                <a:latin typeface="Arial"/>
                <a:cs typeface="Arial"/>
              </a:rPr>
              <a:t>u</a:t>
            </a:r>
            <a:r>
              <a:rPr sz="3600" spc="0" dirty="0" smtClean="0">
                <a:latin typeface="Arial"/>
                <a:cs typeface="Arial"/>
              </a:rPr>
              <a:t>e</a:t>
            </a:r>
            <a:r>
              <a:rPr sz="3600" spc="-5" dirty="0" smtClean="0">
                <a:latin typeface="Arial"/>
                <a:cs typeface="Arial"/>
              </a:rPr>
              <a:t> </a:t>
            </a:r>
            <a:r>
              <a:rPr sz="3600" spc="0" dirty="0" smtClean="0">
                <a:latin typeface="Arial"/>
                <a:cs typeface="Arial"/>
              </a:rPr>
              <a:t>N</a:t>
            </a:r>
            <a:r>
              <a:rPr sz="3600" spc="-5" dirty="0" smtClean="0">
                <a:latin typeface="Arial"/>
                <a:cs typeface="Arial"/>
              </a:rPr>
              <a:t>e</a:t>
            </a:r>
            <a:r>
              <a:rPr sz="3600" spc="-15" dirty="0" smtClean="0">
                <a:latin typeface="Arial"/>
                <a:cs typeface="Arial"/>
              </a:rPr>
              <a:t>t</a:t>
            </a:r>
            <a:r>
              <a:rPr sz="3600" spc="0" dirty="0" smtClean="0">
                <a:latin typeface="Arial"/>
                <a:cs typeface="Arial"/>
              </a:rPr>
              <a:t>w</a:t>
            </a:r>
            <a:r>
              <a:rPr sz="3600" spc="-5" dirty="0" smtClean="0">
                <a:latin typeface="Arial"/>
                <a:cs typeface="Arial"/>
              </a:rPr>
              <a:t>o</a:t>
            </a:r>
            <a:r>
              <a:rPr sz="3600" spc="0" dirty="0" smtClean="0">
                <a:latin typeface="Arial"/>
                <a:cs typeface="Arial"/>
              </a:rPr>
              <a:t>rks</a:t>
            </a:r>
            <a:endParaRPr sz="3600">
              <a:latin typeface="Arial"/>
              <a:cs typeface="Arial"/>
            </a:endParaRPr>
          </a:p>
        </p:txBody>
      </p:sp>
      <p:sp>
        <p:nvSpPr>
          <p:cNvPr id="3" name="object 3"/>
          <p:cNvSpPr txBox="1"/>
          <p:nvPr/>
        </p:nvSpPr>
        <p:spPr>
          <a:xfrm>
            <a:off x="535940" y="1412369"/>
            <a:ext cx="5764530" cy="496570"/>
          </a:xfrm>
          <a:prstGeom prst="rect">
            <a:avLst/>
          </a:prstGeom>
        </p:spPr>
        <p:txBody>
          <a:bodyPr vert="horz" wrap="square" lIns="0" tIns="0" rIns="0" bIns="0" rtlCol="0">
            <a:noAutofit/>
          </a:bodyPr>
          <a:lstStyle/>
          <a:p>
            <a:pPr marL="355600" indent="-342900">
              <a:lnSpc>
                <a:spcPct val="100000"/>
              </a:lnSpc>
              <a:buFont typeface="Arial"/>
              <a:buChar char="•"/>
              <a:tabLst>
                <a:tab pos="354965" algn="l"/>
              </a:tabLst>
            </a:pPr>
            <a:r>
              <a:rPr sz="3200" spc="-60" dirty="0" smtClean="0">
                <a:latin typeface="Arial"/>
                <a:cs typeface="Arial"/>
              </a:rPr>
              <a:t>P</a:t>
            </a:r>
            <a:r>
              <a:rPr sz="3200" spc="30" dirty="0" smtClean="0">
                <a:latin typeface="Arial"/>
                <a:cs typeface="Arial"/>
              </a:rPr>
              <a:t>r</a:t>
            </a:r>
            <a:r>
              <a:rPr sz="3200" spc="20" dirty="0" smtClean="0">
                <a:latin typeface="Arial"/>
                <a:cs typeface="Arial"/>
              </a:rPr>
              <a:t>opaga</a:t>
            </a:r>
            <a:r>
              <a:rPr sz="3200" spc="0" dirty="0" smtClean="0">
                <a:latin typeface="Arial"/>
                <a:cs typeface="Arial"/>
              </a:rPr>
              <a:t>te</a:t>
            </a:r>
            <a:r>
              <a:rPr sz="3200" spc="-170" dirty="0" smtClean="0">
                <a:latin typeface="Arial"/>
                <a:cs typeface="Arial"/>
              </a:rPr>
              <a:t> </a:t>
            </a:r>
            <a:r>
              <a:rPr sz="3200" spc="0" dirty="0" smtClean="0">
                <a:latin typeface="Arial"/>
                <a:cs typeface="Arial"/>
              </a:rPr>
              <a:t>v</a:t>
            </a:r>
            <a:r>
              <a:rPr sz="3200" spc="20" dirty="0" smtClean="0">
                <a:latin typeface="Arial"/>
                <a:cs typeface="Arial"/>
              </a:rPr>
              <a:t>a</a:t>
            </a:r>
            <a:r>
              <a:rPr sz="3200" spc="-15" dirty="0" smtClean="0">
                <a:latin typeface="Arial"/>
                <a:cs typeface="Arial"/>
              </a:rPr>
              <a:t>l</a:t>
            </a:r>
            <a:r>
              <a:rPr sz="3200" spc="20" dirty="0" smtClean="0">
                <a:latin typeface="Arial"/>
                <a:cs typeface="Arial"/>
              </a:rPr>
              <a:t>ue</a:t>
            </a:r>
            <a:r>
              <a:rPr sz="3200" spc="0" dirty="0" smtClean="0">
                <a:latin typeface="Arial"/>
                <a:cs typeface="Arial"/>
              </a:rPr>
              <a:t>s</a:t>
            </a:r>
            <a:r>
              <a:rPr sz="3200" spc="10" dirty="0" smtClean="0">
                <a:latin typeface="Arial"/>
                <a:cs typeface="Arial"/>
              </a:rPr>
              <a:t> </a:t>
            </a:r>
            <a:r>
              <a:rPr sz="3200" spc="20" dirty="0" smtClean="0">
                <a:latin typeface="Arial"/>
                <a:cs typeface="Arial"/>
              </a:rPr>
              <a:t>ba</a:t>
            </a:r>
            <a:r>
              <a:rPr sz="3200" spc="0" dirty="0" smtClean="0">
                <a:latin typeface="Arial"/>
                <a:cs typeface="Arial"/>
              </a:rPr>
              <a:t>ck</a:t>
            </a:r>
            <a:r>
              <a:rPr sz="3200" spc="-90" dirty="0" smtClean="0">
                <a:latin typeface="Arial"/>
                <a:cs typeface="Arial"/>
              </a:rPr>
              <a:t> </a:t>
            </a:r>
            <a:r>
              <a:rPr sz="3200" spc="0" dirty="0" smtClean="0">
                <a:latin typeface="Arial"/>
                <a:cs typeface="Arial"/>
              </a:rPr>
              <a:t>to</a:t>
            </a:r>
            <a:r>
              <a:rPr sz="3200" spc="-70" dirty="0" smtClean="0">
                <a:latin typeface="Arial"/>
                <a:cs typeface="Arial"/>
              </a:rPr>
              <a:t> </a:t>
            </a:r>
            <a:r>
              <a:rPr sz="3200" spc="30" dirty="0" smtClean="0">
                <a:latin typeface="Arial"/>
                <a:cs typeface="Arial"/>
              </a:rPr>
              <a:t>r</a:t>
            </a:r>
            <a:r>
              <a:rPr sz="3200" spc="20" dirty="0" smtClean="0">
                <a:latin typeface="Arial"/>
                <a:cs typeface="Arial"/>
              </a:rPr>
              <a:t>oo</a:t>
            </a:r>
            <a:r>
              <a:rPr sz="3200" spc="-10" dirty="0" smtClean="0">
                <a:latin typeface="Arial"/>
                <a:cs typeface="Arial"/>
              </a:rPr>
              <a:t>t</a:t>
            </a:r>
            <a:endParaRPr sz="3200">
              <a:latin typeface="Arial"/>
              <a:cs typeface="Arial"/>
            </a:endParaRPr>
          </a:p>
        </p:txBody>
      </p:sp>
      <p:sp>
        <p:nvSpPr>
          <p:cNvPr id="4" name="object 4"/>
          <p:cNvSpPr/>
          <p:nvPr/>
        </p:nvSpPr>
        <p:spPr>
          <a:xfrm>
            <a:off x="647700" y="2171700"/>
            <a:ext cx="7708900" cy="4470400"/>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txBox="1"/>
          <p:nvPr/>
        </p:nvSpPr>
        <p:spPr>
          <a:xfrm>
            <a:off x="8409940" y="6447472"/>
            <a:ext cx="203835" cy="194310"/>
          </a:xfrm>
          <a:prstGeom prst="rect">
            <a:avLst/>
          </a:prstGeom>
        </p:spPr>
        <p:txBody>
          <a:bodyPr vert="horz" wrap="square" lIns="0" tIns="0" rIns="0" bIns="0" rtlCol="0">
            <a:noAutofit/>
          </a:bodyPr>
          <a:lstStyle/>
          <a:p>
            <a:pPr marL="12700">
              <a:lnSpc>
                <a:spcPct val="100000"/>
              </a:lnSpc>
            </a:pPr>
            <a:r>
              <a:rPr sz="1200" spc="30" dirty="0" smtClean="0">
                <a:solidFill>
                  <a:srgbClr val="898989"/>
                </a:solidFill>
                <a:latin typeface="Arial"/>
                <a:cs typeface="Arial"/>
              </a:rPr>
              <a:t>40</a:t>
            </a:r>
            <a:endParaRPr sz="1200">
              <a:latin typeface="Arial"/>
              <a:cs typeface="Aria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759200" y="2108200"/>
            <a:ext cx="5029200" cy="3581399"/>
          </a:xfrm>
          <a:prstGeom prst="rect">
            <a:avLst/>
          </a:prstGeom>
          <a:blipFill>
            <a:blip r:embed="rId4" cstate="print"/>
            <a:stretch>
              <a:fillRect/>
            </a:stretch>
          </a:blipFill>
        </p:spPr>
        <p:txBody>
          <a:bodyPr wrap="square" lIns="0" tIns="0" rIns="0" bIns="0" rtlCol="0">
            <a:noAutofit/>
          </a:bodyPr>
          <a:lstStyle/>
          <a:p>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660400">
              <a:lnSpc>
                <a:spcPct val="100000"/>
              </a:lnSpc>
            </a:pPr>
            <a:r>
              <a:rPr sz="3600" dirty="0" smtClean="0">
                <a:latin typeface="Arial"/>
                <a:cs typeface="Arial"/>
              </a:rPr>
              <a:t>MC</a:t>
            </a:r>
            <a:r>
              <a:rPr sz="3600" spc="-25" dirty="0" smtClean="0">
                <a:latin typeface="Arial"/>
                <a:cs typeface="Arial"/>
              </a:rPr>
              <a:t>TS</a:t>
            </a:r>
            <a:r>
              <a:rPr sz="3600" spc="-5" dirty="0" smtClean="0">
                <a:latin typeface="Arial"/>
                <a:cs typeface="Arial"/>
              </a:rPr>
              <a:t> </a:t>
            </a:r>
            <a:r>
              <a:rPr sz="3600" spc="-25" dirty="0" smtClean="0">
                <a:latin typeface="Arial"/>
                <a:cs typeface="Arial"/>
              </a:rPr>
              <a:t>+</a:t>
            </a:r>
            <a:r>
              <a:rPr sz="3600" spc="-5" dirty="0" smtClean="0">
                <a:latin typeface="Arial"/>
                <a:cs typeface="Arial"/>
              </a:rPr>
              <a:t> </a:t>
            </a:r>
            <a:r>
              <a:rPr sz="3600" spc="-30" dirty="0" smtClean="0">
                <a:latin typeface="Arial"/>
                <a:cs typeface="Arial"/>
              </a:rPr>
              <a:t>P</a:t>
            </a:r>
            <a:r>
              <a:rPr sz="3600" spc="-5" dirty="0" smtClean="0">
                <a:latin typeface="Arial"/>
                <a:cs typeface="Arial"/>
              </a:rPr>
              <a:t>o</a:t>
            </a:r>
            <a:r>
              <a:rPr sz="3600" spc="0" dirty="0" smtClean="0">
                <a:latin typeface="Arial"/>
                <a:cs typeface="Arial"/>
              </a:rPr>
              <a:t>licy</a:t>
            </a:r>
            <a:r>
              <a:rPr sz="3600" spc="-5" dirty="0" smtClean="0">
                <a:latin typeface="Arial"/>
                <a:cs typeface="Arial"/>
              </a:rPr>
              <a:t> </a:t>
            </a:r>
            <a:r>
              <a:rPr sz="3600" spc="-10" dirty="0" smtClean="0">
                <a:latin typeface="Arial"/>
                <a:cs typeface="Arial"/>
              </a:rPr>
              <a:t>/</a:t>
            </a:r>
            <a:r>
              <a:rPr sz="3600" spc="-5" dirty="0" smtClean="0">
                <a:latin typeface="Arial"/>
                <a:cs typeface="Arial"/>
              </a:rPr>
              <a:t> </a:t>
            </a:r>
            <a:r>
              <a:rPr sz="3600" spc="-330" dirty="0" smtClean="0">
                <a:latin typeface="Arial"/>
                <a:cs typeface="Arial"/>
              </a:rPr>
              <a:t>V</a:t>
            </a:r>
            <a:r>
              <a:rPr sz="3600" spc="-5" dirty="0" smtClean="0">
                <a:latin typeface="Arial"/>
                <a:cs typeface="Arial"/>
              </a:rPr>
              <a:t>a</a:t>
            </a:r>
            <a:r>
              <a:rPr sz="3600" spc="0" dirty="0" smtClean="0">
                <a:latin typeface="Arial"/>
                <a:cs typeface="Arial"/>
              </a:rPr>
              <a:t>l</a:t>
            </a:r>
            <a:r>
              <a:rPr sz="3600" spc="-5" dirty="0" smtClean="0">
                <a:latin typeface="Arial"/>
                <a:cs typeface="Arial"/>
              </a:rPr>
              <a:t>u</a:t>
            </a:r>
            <a:r>
              <a:rPr sz="3600" spc="0" dirty="0" smtClean="0">
                <a:latin typeface="Arial"/>
                <a:cs typeface="Arial"/>
              </a:rPr>
              <a:t>e</a:t>
            </a:r>
            <a:r>
              <a:rPr sz="3600" spc="-5" dirty="0" smtClean="0">
                <a:latin typeface="Arial"/>
                <a:cs typeface="Arial"/>
              </a:rPr>
              <a:t> </a:t>
            </a:r>
            <a:r>
              <a:rPr sz="3600" spc="0" dirty="0" smtClean="0">
                <a:latin typeface="Arial"/>
                <a:cs typeface="Arial"/>
              </a:rPr>
              <a:t>N</a:t>
            </a:r>
            <a:r>
              <a:rPr sz="3600" spc="-5" dirty="0" smtClean="0">
                <a:latin typeface="Arial"/>
                <a:cs typeface="Arial"/>
              </a:rPr>
              <a:t>e</a:t>
            </a:r>
            <a:r>
              <a:rPr sz="3600" spc="-15" dirty="0" smtClean="0">
                <a:latin typeface="Arial"/>
                <a:cs typeface="Arial"/>
              </a:rPr>
              <a:t>t</a:t>
            </a:r>
            <a:r>
              <a:rPr sz="3600" spc="0" dirty="0" smtClean="0">
                <a:latin typeface="Arial"/>
                <a:cs typeface="Arial"/>
              </a:rPr>
              <a:t>w</a:t>
            </a:r>
            <a:r>
              <a:rPr sz="3600" spc="-5" dirty="0" smtClean="0">
                <a:latin typeface="Arial"/>
                <a:cs typeface="Arial"/>
              </a:rPr>
              <a:t>o</a:t>
            </a:r>
            <a:r>
              <a:rPr sz="3600" spc="0" dirty="0" smtClean="0">
                <a:latin typeface="Arial"/>
                <a:cs typeface="Arial"/>
              </a:rPr>
              <a:t>rks</a:t>
            </a:r>
            <a:endParaRPr sz="3600">
              <a:latin typeface="Arial"/>
              <a:cs typeface="Arial"/>
            </a:endParaRPr>
          </a:p>
        </p:txBody>
      </p:sp>
      <p:sp>
        <p:nvSpPr>
          <p:cNvPr id="7" name="object 7"/>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76</a:t>
            </a:fld>
            <a:endParaRPr sz="1200">
              <a:latin typeface="Arial"/>
              <a:cs typeface="Arial"/>
            </a:endParaRPr>
          </a:p>
        </p:txBody>
      </p:sp>
      <p:sp>
        <p:nvSpPr>
          <p:cNvPr id="4" name="object 4"/>
          <p:cNvSpPr txBox="1"/>
          <p:nvPr/>
        </p:nvSpPr>
        <p:spPr>
          <a:xfrm>
            <a:off x="535940" y="1412369"/>
            <a:ext cx="1688464" cy="496570"/>
          </a:xfrm>
          <a:prstGeom prst="rect">
            <a:avLst/>
          </a:prstGeom>
        </p:spPr>
        <p:txBody>
          <a:bodyPr vert="horz" wrap="square" lIns="0" tIns="0" rIns="0" bIns="0" rtlCol="0">
            <a:noAutofit/>
          </a:bodyPr>
          <a:lstStyle/>
          <a:p>
            <a:pPr marL="355600" indent="-342900">
              <a:lnSpc>
                <a:spcPct val="100000"/>
              </a:lnSpc>
              <a:buFont typeface="Arial"/>
              <a:buChar char="•"/>
              <a:tabLst>
                <a:tab pos="354965" algn="l"/>
              </a:tabLst>
            </a:pPr>
            <a:r>
              <a:rPr sz="3200" spc="-15" dirty="0" smtClean="0">
                <a:latin typeface="Arial"/>
                <a:cs typeface="Arial"/>
              </a:rPr>
              <a:t>R</a:t>
            </a:r>
            <a:r>
              <a:rPr sz="3200" spc="20" dirty="0" smtClean="0">
                <a:latin typeface="Arial"/>
                <a:cs typeface="Arial"/>
              </a:rPr>
              <a:t>epea</a:t>
            </a:r>
            <a:r>
              <a:rPr sz="3200" spc="-10" dirty="0" smtClean="0">
                <a:latin typeface="Arial"/>
                <a:cs typeface="Arial"/>
              </a:rPr>
              <a:t>t</a:t>
            </a:r>
            <a:endParaRPr sz="3200">
              <a:latin typeface="Arial"/>
              <a:cs typeface="Arial"/>
            </a:endParaRPr>
          </a:p>
        </p:txBody>
      </p:sp>
      <p:sp>
        <p:nvSpPr>
          <p:cNvPr id="5" name="object 5"/>
          <p:cNvSpPr/>
          <p:nvPr/>
        </p:nvSpPr>
        <p:spPr>
          <a:xfrm>
            <a:off x="647760" y="2171700"/>
            <a:ext cx="3924239" cy="3517899"/>
          </a:xfrm>
          <a:prstGeom prst="rect">
            <a:avLst/>
          </a:prstGeom>
          <a:blipFill>
            <a:blip r:embed="rId5" cstate="print"/>
            <a:stretch>
              <a:fillRect/>
            </a:stretch>
          </a:blipFill>
        </p:spPr>
        <p:txBody>
          <a:bodyPr wrap="square" lIns="0" tIns="0" rIns="0" bIns="0" rtlCol="0">
            <a:noAutofit/>
          </a:bodyPr>
          <a:lstStyle/>
          <a:p>
            <a:endParaRPr/>
          </a:p>
        </p:txBody>
      </p:sp>
      <p:sp>
        <p:nvSpPr>
          <p:cNvPr id="6" name="object 6"/>
          <p:cNvSpPr txBox="1"/>
          <p:nvPr/>
        </p:nvSpPr>
        <p:spPr>
          <a:xfrm>
            <a:off x="6423559" y="5476718"/>
            <a:ext cx="1176655" cy="384810"/>
          </a:xfrm>
          <a:prstGeom prst="rect">
            <a:avLst/>
          </a:prstGeom>
        </p:spPr>
        <p:txBody>
          <a:bodyPr vert="horz" wrap="square" lIns="0" tIns="0" rIns="0" bIns="0" rtlCol="0">
            <a:noAutofit/>
          </a:bodyPr>
          <a:lstStyle/>
          <a:p>
            <a:pPr marL="12700">
              <a:lnSpc>
                <a:spcPct val="100000"/>
              </a:lnSpc>
            </a:pPr>
            <a:r>
              <a:rPr sz="2400" spc="-5" dirty="0" smtClean="0">
                <a:latin typeface="Calibri"/>
                <a:cs typeface="Calibri"/>
              </a:rPr>
              <a:t>S</a:t>
            </a:r>
            <a:r>
              <a:rPr sz="2400" spc="5" dirty="0" smtClean="0">
                <a:latin typeface="Calibri"/>
                <a:cs typeface="Calibri"/>
              </a:rPr>
              <a:t>e</a:t>
            </a:r>
            <a:r>
              <a:rPr sz="2400" spc="50" dirty="0" smtClean="0">
                <a:latin typeface="Calibri"/>
                <a:cs typeface="Calibri"/>
              </a:rPr>
              <a:t>l</a:t>
            </a:r>
            <a:r>
              <a:rPr sz="2400" spc="-10" dirty="0" smtClean="0">
                <a:latin typeface="Calibri"/>
                <a:cs typeface="Calibri"/>
              </a:rPr>
              <a:t>e</a:t>
            </a:r>
            <a:r>
              <a:rPr sz="2400" spc="-30" dirty="0" smtClean="0">
                <a:latin typeface="Calibri"/>
                <a:cs typeface="Calibri"/>
              </a:rPr>
              <a:t>c</a:t>
            </a:r>
            <a:r>
              <a:rPr sz="2400" spc="-15" dirty="0" smtClean="0">
                <a:latin typeface="Calibri"/>
                <a:cs typeface="Calibri"/>
              </a:rPr>
              <a:t>t</a:t>
            </a:r>
            <a:r>
              <a:rPr sz="2400" spc="50" dirty="0" smtClean="0">
                <a:latin typeface="Calibri"/>
                <a:cs typeface="Calibri"/>
              </a:rPr>
              <a:t>i</a:t>
            </a:r>
            <a:r>
              <a:rPr sz="2400" spc="30" dirty="0" smtClean="0">
                <a:latin typeface="Calibri"/>
                <a:cs typeface="Calibri"/>
              </a:rPr>
              <a:t>o</a:t>
            </a:r>
            <a:r>
              <a:rPr sz="2400" spc="0" dirty="0" smtClean="0">
                <a:latin typeface="Calibri"/>
                <a:cs typeface="Calibri"/>
              </a:rPr>
              <a:t>n</a:t>
            </a:r>
            <a:endParaRPr sz="2400">
              <a:latin typeface="Calibri"/>
              <a:cs typeface="Calibri"/>
            </a:endParaRPr>
          </a:p>
        </p:txBody>
      </p:sp>
      <p:pic>
        <p:nvPicPr>
          <p:cNvPr id="8"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643"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209800">
              <a:lnSpc>
                <a:spcPct val="100000"/>
              </a:lnSpc>
            </a:pPr>
            <a:r>
              <a:rPr sz="4400" spc="-35" dirty="0" smtClean="0">
                <a:latin typeface="Arial"/>
                <a:cs typeface="Arial"/>
              </a:rPr>
              <a:t>A</a:t>
            </a:r>
            <a:r>
              <a:rPr sz="4400" spc="20" dirty="0" smtClean="0">
                <a:latin typeface="Arial"/>
                <a:cs typeface="Arial"/>
              </a:rPr>
              <a:t>l</a:t>
            </a:r>
            <a:r>
              <a:rPr sz="4400" spc="-50" dirty="0" smtClean="0">
                <a:latin typeface="Arial"/>
                <a:cs typeface="Arial"/>
              </a:rPr>
              <a:t>pha</a:t>
            </a:r>
            <a:r>
              <a:rPr sz="4400" spc="-60" dirty="0" smtClean="0">
                <a:latin typeface="Arial"/>
                <a:cs typeface="Arial"/>
              </a:rPr>
              <a:t>G</a:t>
            </a:r>
            <a:r>
              <a:rPr sz="4400" spc="0" dirty="0" smtClean="0">
                <a:latin typeface="Arial"/>
                <a:cs typeface="Arial"/>
              </a:rPr>
              <a:t>o</a:t>
            </a:r>
            <a:r>
              <a:rPr sz="4400" spc="229" dirty="0" smtClean="0">
                <a:latin typeface="Arial"/>
                <a:cs typeface="Arial"/>
              </a:rPr>
              <a:t> </a:t>
            </a:r>
            <a:r>
              <a:rPr sz="4400" spc="-20" dirty="0" smtClean="0">
                <a:latin typeface="Arial"/>
                <a:cs typeface="Arial"/>
              </a:rPr>
              <a:t>Z</a:t>
            </a:r>
            <a:r>
              <a:rPr sz="4400" spc="-75" dirty="0" smtClean="0">
                <a:latin typeface="Arial"/>
                <a:cs typeface="Arial"/>
              </a:rPr>
              <a:t>e</a:t>
            </a:r>
            <a:r>
              <a:rPr sz="4400" spc="30" dirty="0" smtClean="0">
                <a:latin typeface="Arial"/>
                <a:cs typeface="Arial"/>
              </a:rPr>
              <a:t>r</a:t>
            </a:r>
            <a:r>
              <a:rPr sz="4400" spc="0" dirty="0" smtClean="0">
                <a:latin typeface="Arial"/>
                <a:cs typeface="Arial"/>
              </a:rPr>
              <a:t>o</a:t>
            </a:r>
            <a:endParaRPr sz="4400" dirty="0">
              <a:latin typeface="Arial"/>
              <a:cs typeface="Arial"/>
            </a:endParaRPr>
          </a:p>
        </p:txBody>
      </p:sp>
      <p:sp>
        <p:nvSpPr>
          <p:cNvPr id="4" name="object 4"/>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77</a:t>
            </a:fld>
            <a:endParaRPr sz="1200">
              <a:latin typeface="Arial"/>
              <a:cs typeface="Arial"/>
            </a:endParaRPr>
          </a:p>
        </p:txBody>
      </p:sp>
      <p:sp>
        <p:nvSpPr>
          <p:cNvPr id="3" name="object 3"/>
          <p:cNvSpPr txBox="1"/>
          <p:nvPr/>
        </p:nvSpPr>
        <p:spPr>
          <a:xfrm>
            <a:off x="535940" y="1633220"/>
            <a:ext cx="7638415" cy="3052445"/>
          </a:xfrm>
          <a:prstGeom prst="rect">
            <a:avLst/>
          </a:prstGeom>
        </p:spPr>
        <p:txBody>
          <a:bodyPr vert="horz" wrap="square" lIns="0" tIns="0" rIns="0" bIns="0" rtlCol="0">
            <a:noAutofit/>
          </a:bodyPr>
          <a:lstStyle/>
          <a:p>
            <a:pPr marL="355600" indent="-342900">
              <a:lnSpc>
                <a:spcPct val="100000"/>
              </a:lnSpc>
              <a:buFont typeface="Arial"/>
              <a:buChar char="•"/>
              <a:tabLst>
                <a:tab pos="354965" algn="l"/>
              </a:tabLst>
            </a:pPr>
            <a:r>
              <a:rPr sz="3200" spc="-35" dirty="0" smtClean="0">
                <a:latin typeface="Arial"/>
                <a:cs typeface="Arial"/>
              </a:rPr>
              <a:t>A</a:t>
            </a:r>
            <a:r>
              <a:rPr sz="3200" spc="-10" dirty="0" smtClean="0">
                <a:latin typeface="Arial"/>
                <a:cs typeface="Arial"/>
              </a:rPr>
              <a:t>l</a:t>
            </a:r>
            <a:r>
              <a:rPr sz="3200" spc="15" dirty="0" smtClean="0">
                <a:latin typeface="Arial"/>
                <a:cs typeface="Arial"/>
              </a:rPr>
              <a:t>pha</a:t>
            </a:r>
            <a:r>
              <a:rPr sz="3200" spc="-15" dirty="0" smtClean="0">
                <a:latin typeface="Arial"/>
                <a:cs typeface="Arial"/>
              </a:rPr>
              <a:t>G</a:t>
            </a:r>
            <a:r>
              <a:rPr sz="3200" spc="0" dirty="0" smtClean="0">
                <a:latin typeface="Arial"/>
                <a:cs typeface="Arial"/>
              </a:rPr>
              <a:t>o</a:t>
            </a:r>
            <a:endParaRPr sz="3200" dirty="0">
              <a:latin typeface="Arial"/>
              <a:cs typeface="Arial"/>
            </a:endParaRPr>
          </a:p>
          <a:p>
            <a:pPr>
              <a:lnSpc>
                <a:spcPts val="600"/>
              </a:lnSpc>
              <a:spcBef>
                <a:spcPts val="19"/>
              </a:spcBef>
              <a:buFont typeface="Arial"/>
              <a:buChar char="•"/>
            </a:pPr>
            <a:endParaRPr sz="600" dirty="0"/>
          </a:p>
          <a:p>
            <a:pPr marL="762000" marR="630555" lvl="1" indent="-292100">
              <a:lnSpc>
                <a:spcPct val="101200"/>
              </a:lnSpc>
              <a:buFont typeface="Arial"/>
              <a:buChar char="–"/>
              <a:tabLst>
                <a:tab pos="762000" algn="l"/>
              </a:tabLst>
            </a:pPr>
            <a:r>
              <a:rPr sz="2800" spc="10" dirty="0" smtClean="0">
                <a:latin typeface="Arial"/>
                <a:cs typeface="Arial"/>
              </a:rPr>
              <a:t>S</a:t>
            </a:r>
            <a:r>
              <a:rPr sz="2800" spc="40" dirty="0" smtClean="0">
                <a:latin typeface="Arial"/>
                <a:cs typeface="Arial"/>
              </a:rPr>
              <a:t>upe</a:t>
            </a:r>
            <a:r>
              <a:rPr sz="2800" spc="-35" dirty="0" smtClean="0">
                <a:latin typeface="Arial"/>
                <a:cs typeface="Arial"/>
              </a:rPr>
              <a:t>r</a:t>
            </a:r>
            <a:r>
              <a:rPr sz="2800" spc="0" dirty="0" smtClean="0">
                <a:latin typeface="Arial"/>
                <a:cs typeface="Arial"/>
              </a:rPr>
              <a:t>v</a:t>
            </a:r>
            <a:r>
              <a:rPr sz="2800" spc="-25" dirty="0" smtClean="0">
                <a:latin typeface="Arial"/>
                <a:cs typeface="Arial"/>
              </a:rPr>
              <a:t>i</a:t>
            </a:r>
            <a:r>
              <a:rPr sz="2800" spc="0" dirty="0" smtClean="0">
                <a:latin typeface="Arial"/>
                <a:cs typeface="Arial"/>
              </a:rPr>
              <a:t>s</a:t>
            </a:r>
            <a:r>
              <a:rPr sz="2800" spc="40" dirty="0" smtClean="0">
                <a:latin typeface="Arial"/>
                <a:cs typeface="Arial"/>
              </a:rPr>
              <a:t>e</a:t>
            </a:r>
            <a:r>
              <a:rPr sz="2800" spc="0" dirty="0" smtClean="0">
                <a:latin typeface="Arial"/>
                <a:cs typeface="Arial"/>
              </a:rPr>
              <a:t>d</a:t>
            </a:r>
            <a:r>
              <a:rPr sz="2800" spc="-140" dirty="0" smtClean="0">
                <a:latin typeface="Arial"/>
                <a:cs typeface="Arial"/>
              </a:rPr>
              <a:t> </a:t>
            </a:r>
            <a:r>
              <a:rPr sz="2800" spc="-25" dirty="0" smtClean="0">
                <a:latin typeface="Arial"/>
                <a:cs typeface="Arial"/>
              </a:rPr>
              <a:t>l</a:t>
            </a:r>
            <a:r>
              <a:rPr sz="2800" spc="40" dirty="0" smtClean="0">
                <a:latin typeface="Arial"/>
                <a:cs typeface="Arial"/>
              </a:rPr>
              <a:t>ea</a:t>
            </a:r>
            <a:r>
              <a:rPr sz="2800" spc="-35" dirty="0" smtClean="0">
                <a:latin typeface="Arial"/>
                <a:cs typeface="Arial"/>
              </a:rPr>
              <a:t>r</a:t>
            </a:r>
            <a:r>
              <a:rPr sz="2800" spc="40" dirty="0" smtClean="0">
                <a:latin typeface="Arial"/>
                <a:cs typeface="Arial"/>
              </a:rPr>
              <a:t>n</a:t>
            </a:r>
            <a:r>
              <a:rPr sz="2800" spc="-25" dirty="0" smtClean="0">
                <a:latin typeface="Arial"/>
                <a:cs typeface="Arial"/>
              </a:rPr>
              <a:t>i</a:t>
            </a:r>
            <a:r>
              <a:rPr sz="2800" spc="40" dirty="0" smtClean="0">
                <a:latin typeface="Arial"/>
                <a:cs typeface="Arial"/>
              </a:rPr>
              <a:t>n</a:t>
            </a:r>
            <a:r>
              <a:rPr sz="2800" spc="0" dirty="0" smtClean="0">
                <a:latin typeface="Arial"/>
                <a:cs typeface="Arial"/>
              </a:rPr>
              <a:t>g</a:t>
            </a:r>
            <a:r>
              <a:rPr sz="2800" spc="-40" dirty="0" smtClean="0">
                <a:latin typeface="Arial"/>
                <a:cs typeface="Arial"/>
              </a:rPr>
              <a:t> </a:t>
            </a:r>
            <a:r>
              <a:rPr sz="2800" spc="10" dirty="0" smtClean="0">
                <a:latin typeface="Arial"/>
                <a:cs typeface="Arial"/>
              </a:rPr>
              <a:t>f</a:t>
            </a:r>
            <a:r>
              <a:rPr sz="2800" spc="-35" dirty="0" smtClean="0">
                <a:latin typeface="Arial"/>
                <a:cs typeface="Arial"/>
              </a:rPr>
              <a:t>r</a:t>
            </a:r>
            <a:r>
              <a:rPr sz="2800" spc="40" dirty="0" smtClean="0">
                <a:latin typeface="Arial"/>
                <a:cs typeface="Arial"/>
              </a:rPr>
              <a:t>o</a:t>
            </a:r>
            <a:r>
              <a:rPr sz="2800" spc="0" dirty="0" smtClean="0">
                <a:latin typeface="Arial"/>
                <a:cs typeface="Arial"/>
              </a:rPr>
              <a:t>m</a:t>
            </a:r>
            <a:r>
              <a:rPr sz="2800" spc="-15" dirty="0" smtClean="0">
                <a:latin typeface="Arial"/>
                <a:cs typeface="Arial"/>
              </a:rPr>
              <a:t> </a:t>
            </a:r>
            <a:r>
              <a:rPr sz="2800" spc="40" dirty="0" smtClean="0">
                <a:latin typeface="Arial"/>
                <a:cs typeface="Arial"/>
              </a:rPr>
              <a:t>hu</a:t>
            </a:r>
            <a:r>
              <a:rPr sz="2800" spc="-35" dirty="0" smtClean="0">
                <a:latin typeface="Arial"/>
                <a:cs typeface="Arial"/>
              </a:rPr>
              <a:t>m</a:t>
            </a:r>
            <a:r>
              <a:rPr sz="2800" spc="40" dirty="0" smtClean="0">
                <a:latin typeface="Arial"/>
                <a:cs typeface="Arial"/>
              </a:rPr>
              <a:t>a</a:t>
            </a:r>
            <a:r>
              <a:rPr sz="2800" spc="0" dirty="0" smtClean="0">
                <a:latin typeface="Arial"/>
                <a:cs typeface="Arial"/>
              </a:rPr>
              <a:t>n</a:t>
            </a:r>
            <a:r>
              <a:rPr sz="2800" spc="-140" dirty="0" smtClean="0">
                <a:latin typeface="Arial"/>
                <a:cs typeface="Arial"/>
              </a:rPr>
              <a:t> </a:t>
            </a:r>
            <a:r>
              <a:rPr sz="2800" spc="40" dirty="0" smtClean="0">
                <a:latin typeface="Arial"/>
                <a:cs typeface="Arial"/>
              </a:rPr>
              <a:t>e</a:t>
            </a:r>
            <a:r>
              <a:rPr sz="2800" spc="0" dirty="0" smtClean="0">
                <a:latin typeface="Arial"/>
                <a:cs typeface="Arial"/>
              </a:rPr>
              <a:t>x</a:t>
            </a:r>
            <a:r>
              <a:rPr sz="2800" spc="40" dirty="0" smtClean="0">
                <a:latin typeface="Arial"/>
                <a:cs typeface="Arial"/>
              </a:rPr>
              <a:t>pe</a:t>
            </a:r>
            <a:r>
              <a:rPr sz="2800" spc="-35" dirty="0" smtClean="0">
                <a:latin typeface="Arial"/>
                <a:cs typeface="Arial"/>
              </a:rPr>
              <a:t>r</a:t>
            </a:r>
            <a:r>
              <a:rPr sz="2800" spc="-10" dirty="0" smtClean="0">
                <a:latin typeface="Arial"/>
                <a:cs typeface="Arial"/>
              </a:rPr>
              <a:t>t </a:t>
            </a:r>
            <a:r>
              <a:rPr sz="2800" spc="-35" dirty="0" smtClean="0">
                <a:latin typeface="Arial"/>
                <a:cs typeface="Arial"/>
              </a:rPr>
              <a:t>m</a:t>
            </a:r>
            <a:r>
              <a:rPr sz="2800" spc="40" dirty="0" smtClean="0">
                <a:latin typeface="Arial"/>
                <a:cs typeface="Arial"/>
              </a:rPr>
              <a:t>o</a:t>
            </a:r>
            <a:r>
              <a:rPr sz="2800" spc="0" dirty="0" smtClean="0">
                <a:latin typeface="Arial"/>
                <a:cs typeface="Arial"/>
              </a:rPr>
              <a:t>v</a:t>
            </a:r>
            <a:r>
              <a:rPr sz="2800" spc="40" dirty="0" smtClean="0">
                <a:latin typeface="Arial"/>
                <a:cs typeface="Arial"/>
              </a:rPr>
              <a:t>e</a:t>
            </a:r>
            <a:r>
              <a:rPr sz="2800" spc="0" dirty="0" smtClean="0">
                <a:latin typeface="Arial"/>
                <a:cs typeface="Arial"/>
              </a:rPr>
              <a:t>s</a:t>
            </a:r>
            <a:endParaRPr sz="2800" dirty="0">
              <a:latin typeface="Arial"/>
              <a:cs typeface="Arial"/>
            </a:endParaRPr>
          </a:p>
          <a:p>
            <a:pPr lvl="1">
              <a:lnSpc>
                <a:spcPts val="600"/>
              </a:lnSpc>
              <a:spcBef>
                <a:spcPts val="39"/>
              </a:spcBef>
              <a:buFont typeface="Arial"/>
              <a:buChar char="–"/>
            </a:pPr>
            <a:endParaRPr sz="600" dirty="0"/>
          </a:p>
          <a:p>
            <a:pPr marL="762000" lvl="1" indent="-292100">
              <a:lnSpc>
                <a:spcPct val="100000"/>
              </a:lnSpc>
              <a:buFont typeface="Arial"/>
              <a:buChar char="–"/>
              <a:tabLst>
                <a:tab pos="762000" algn="l"/>
              </a:tabLst>
            </a:pPr>
            <a:r>
              <a:rPr sz="2800" spc="-25" dirty="0" smtClean="0">
                <a:latin typeface="Arial"/>
                <a:cs typeface="Arial"/>
              </a:rPr>
              <a:t>R</a:t>
            </a:r>
            <a:r>
              <a:rPr sz="2800" spc="40" dirty="0" smtClean="0">
                <a:latin typeface="Arial"/>
                <a:cs typeface="Arial"/>
              </a:rPr>
              <a:t>e</a:t>
            </a:r>
            <a:r>
              <a:rPr sz="2800" spc="-25" dirty="0" smtClean="0">
                <a:latin typeface="Arial"/>
                <a:cs typeface="Arial"/>
              </a:rPr>
              <a:t>i</a:t>
            </a:r>
            <a:r>
              <a:rPr sz="2800" spc="40" dirty="0" smtClean="0">
                <a:latin typeface="Arial"/>
                <a:cs typeface="Arial"/>
              </a:rPr>
              <a:t>n</a:t>
            </a:r>
            <a:r>
              <a:rPr sz="2800" spc="10" dirty="0" smtClean="0">
                <a:latin typeface="Arial"/>
                <a:cs typeface="Arial"/>
              </a:rPr>
              <a:t>f</a:t>
            </a:r>
            <a:r>
              <a:rPr sz="2800" spc="40" dirty="0" smtClean="0">
                <a:latin typeface="Arial"/>
                <a:cs typeface="Arial"/>
              </a:rPr>
              <a:t>o</a:t>
            </a:r>
            <a:r>
              <a:rPr sz="2800" spc="-35" dirty="0" smtClean="0">
                <a:latin typeface="Arial"/>
                <a:cs typeface="Arial"/>
              </a:rPr>
              <a:t>r</a:t>
            </a:r>
            <a:r>
              <a:rPr sz="2800" spc="0" dirty="0" smtClean="0">
                <a:latin typeface="Arial"/>
                <a:cs typeface="Arial"/>
              </a:rPr>
              <a:t>c</a:t>
            </a:r>
            <a:r>
              <a:rPr sz="2800" spc="40" dirty="0" smtClean="0">
                <a:latin typeface="Arial"/>
                <a:cs typeface="Arial"/>
              </a:rPr>
              <a:t>e</a:t>
            </a:r>
            <a:r>
              <a:rPr sz="2800" spc="-35" dirty="0" smtClean="0">
                <a:latin typeface="Arial"/>
                <a:cs typeface="Arial"/>
              </a:rPr>
              <a:t>m</a:t>
            </a:r>
            <a:r>
              <a:rPr sz="2800" spc="40" dirty="0" smtClean="0">
                <a:latin typeface="Arial"/>
                <a:cs typeface="Arial"/>
              </a:rPr>
              <a:t>en</a:t>
            </a:r>
            <a:r>
              <a:rPr sz="2800" spc="-10" dirty="0" smtClean="0">
                <a:latin typeface="Arial"/>
                <a:cs typeface="Arial"/>
              </a:rPr>
              <a:t>t</a:t>
            </a:r>
            <a:r>
              <a:rPr sz="2800" spc="-160" dirty="0" smtClean="0">
                <a:latin typeface="Arial"/>
                <a:cs typeface="Arial"/>
              </a:rPr>
              <a:t> </a:t>
            </a:r>
            <a:r>
              <a:rPr sz="2800" spc="-25" dirty="0" smtClean="0">
                <a:latin typeface="Arial"/>
                <a:cs typeface="Arial"/>
              </a:rPr>
              <a:t>l</a:t>
            </a:r>
            <a:r>
              <a:rPr sz="2800" spc="40" dirty="0" smtClean="0">
                <a:latin typeface="Arial"/>
                <a:cs typeface="Arial"/>
              </a:rPr>
              <a:t>ea</a:t>
            </a:r>
            <a:r>
              <a:rPr sz="2800" spc="-35" dirty="0" smtClean="0">
                <a:latin typeface="Arial"/>
                <a:cs typeface="Arial"/>
              </a:rPr>
              <a:t>r</a:t>
            </a:r>
            <a:r>
              <a:rPr sz="2800" spc="40" dirty="0" smtClean="0">
                <a:latin typeface="Arial"/>
                <a:cs typeface="Arial"/>
              </a:rPr>
              <a:t>n</a:t>
            </a:r>
            <a:r>
              <a:rPr sz="2800" spc="-25" dirty="0" smtClean="0">
                <a:latin typeface="Arial"/>
                <a:cs typeface="Arial"/>
              </a:rPr>
              <a:t>i</a:t>
            </a:r>
            <a:r>
              <a:rPr sz="2800" spc="40" dirty="0" smtClean="0">
                <a:latin typeface="Arial"/>
                <a:cs typeface="Arial"/>
              </a:rPr>
              <a:t>n</a:t>
            </a:r>
            <a:r>
              <a:rPr sz="2800" spc="0" dirty="0" smtClean="0">
                <a:latin typeface="Arial"/>
                <a:cs typeface="Arial"/>
              </a:rPr>
              <a:t>g</a:t>
            </a:r>
            <a:r>
              <a:rPr sz="2800" spc="-40" dirty="0" smtClean="0">
                <a:latin typeface="Arial"/>
                <a:cs typeface="Arial"/>
              </a:rPr>
              <a:t> </a:t>
            </a:r>
            <a:r>
              <a:rPr sz="2800" spc="10" dirty="0" smtClean="0">
                <a:latin typeface="Arial"/>
                <a:cs typeface="Arial"/>
              </a:rPr>
              <a:t>f</a:t>
            </a:r>
            <a:r>
              <a:rPr sz="2800" spc="-35" dirty="0" smtClean="0">
                <a:latin typeface="Arial"/>
                <a:cs typeface="Arial"/>
              </a:rPr>
              <a:t>r</a:t>
            </a:r>
            <a:r>
              <a:rPr sz="2800" spc="40" dirty="0" smtClean="0">
                <a:latin typeface="Arial"/>
                <a:cs typeface="Arial"/>
              </a:rPr>
              <a:t>o</a:t>
            </a:r>
            <a:r>
              <a:rPr sz="2800" spc="0" dirty="0" smtClean="0">
                <a:latin typeface="Arial"/>
                <a:cs typeface="Arial"/>
              </a:rPr>
              <a:t>m</a:t>
            </a:r>
            <a:r>
              <a:rPr sz="2800" spc="-10" dirty="0" smtClean="0">
                <a:latin typeface="Arial"/>
                <a:cs typeface="Arial"/>
              </a:rPr>
              <a:t> </a:t>
            </a:r>
            <a:r>
              <a:rPr sz="2800" spc="0" dirty="0" smtClean="0">
                <a:latin typeface="Arial"/>
                <a:cs typeface="Arial"/>
              </a:rPr>
              <a:t>s</a:t>
            </a:r>
            <a:r>
              <a:rPr sz="2800" spc="40" dirty="0" smtClean="0">
                <a:latin typeface="Arial"/>
                <a:cs typeface="Arial"/>
              </a:rPr>
              <a:t>e</a:t>
            </a:r>
            <a:r>
              <a:rPr sz="2800" spc="-25" dirty="0" smtClean="0">
                <a:latin typeface="Arial"/>
                <a:cs typeface="Arial"/>
              </a:rPr>
              <a:t>l</a:t>
            </a:r>
            <a:r>
              <a:rPr sz="2800" spc="10" dirty="0" smtClean="0">
                <a:latin typeface="Arial"/>
                <a:cs typeface="Arial"/>
              </a:rPr>
              <a:t>f</a:t>
            </a:r>
            <a:r>
              <a:rPr sz="2800" spc="-35" dirty="0" smtClean="0">
                <a:latin typeface="Arial"/>
                <a:cs typeface="Arial"/>
              </a:rPr>
              <a:t>-</a:t>
            </a:r>
            <a:r>
              <a:rPr sz="2800" spc="40" dirty="0" smtClean="0">
                <a:latin typeface="Arial"/>
                <a:cs typeface="Arial"/>
              </a:rPr>
              <a:t>p</a:t>
            </a:r>
            <a:r>
              <a:rPr sz="2800" spc="-25" dirty="0" smtClean="0">
                <a:latin typeface="Arial"/>
                <a:cs typeface="Arial"/>
              </a:rPr>
              <a:t>l</a:t>
            </a:r>
            <a:r>
              <a:rPr sz="2800" spc="40" dirty="0" smtClean="0">
                <a:latin typeface="Arial"/>
                <a:cs typeface="Arial"/>
              </a:rPr>
              <a:t>ay</a:t>
            </a:r>
            <a:endParaRPr sz="2800" dirty="0">
              <a:latin typeface="Arial"/>
              <a:cs typeface="Arial"/>
            </a:endParaRPr>
          </a:p>
          <a:p>
            <a:pPr lvl="1">
              <a:lnSpc>
                <a:spcPts val="700"/>
              </a:lnSpc>
              <a:spcBef>
                <a:spcPts val="39"/>
              </a:spcBef>
              <a:buFont typeface="Arial"/>
              <a:buChar char="–"/>
            </a:pPr>
            <a:endParaRPr sz="700" dirty="0"/>
          </a:p>
          <a:p>
            <a:pPr marL="355600" indent="-342900">
              <a:lnSpc>
                <a:spcPct val="100000"/>
              </a:lnSpc>
              <a:buFont typeface="Arial"/>
              <a:buChar char="•"/>
              <a:tabLst>
                <a:tab pos="354965" algn="l"/>
              </a:tabLst>
            </a:pPr>
            <a:r>
              <a:rPr sz="3200" spc="-35" dirty="0" smtClean="0">
                <a:latin typeface="Arial"/>
                <a:cs typeface="Arial"/>
              </a:rPr>
              <a:t>A</a:t>
            </a:r>
            <a:r>
              <a:rPr sz="3200" spc="-10" dirty="0" smtClean="0">
                <a:latin typeface="Arial"/>
                <a:cs typeface="Arial"/>
              </a:rPr>
              <a:t>l</a:t>
            </a:r>
            <a:r>
              <a:rPr sz="3200" spc="15" dirty="0" smtClean="0">
                <a:latin typeface="Arial"/>
                <a:cs typeface="Arial"/>
              </a:rPr>
              <a:t>pha</a:t>
            </a:r>
            <a:r>
              <a:rPr sz="3200" spc="-15" dirty="0" smtClean="0">
                <a:latin typeface="Arial"/>
                <a:cs typeface="Arial"/>
              </a:rPr>
              <a:t>G</a:t>
            </a:r>
            <a:r>
              <a:rPr sz="3200" spc="0" dirty="0" smtClean="0">
                <a:latin typeface="Arial"/>
                <a:cs typeface="Arial"/>
              </a:rPr>
              <a:t>o</a:t>
            </a:r>
            <a:r>
              <a:rPr sz="3200" spc="-70" dirty="0" smtClean="0">
                <a:latin typeface="Arial"/>
                <a:cs typeface="Arial"/>
              </a:rPr>
              <a:t> </a:t>
            </a:r>
            <a:r>
              <a:rPr sz="3200" spc="20" dirty="0" smtClean="0">
                <a:latin typeface="Arial"/>
                <a:cs typeface="Arial"/>
              </a:rPr>
              <a:t>Z</a:t>
            </a:r>
            <a:r>
              <a:rPr sz="3200" spc="-5" dirty="0" smtClean="0">
                <a:latin typeface="Arial"/>
                <a:cs typeface="Arial"/>
              </a:rPr>
              <a:t>e</a:t>
            </a:r>
            <a:r>
              <a:rPr sz="3200" spc="35" dirty="0" smtClean="0">
                <a:latin typeface="Arial"/>
                <a:cs typeface="Arial"/>
              </a:rPr>
              <a:t>r</a:t>
            </a:r>
            <a:r>
              <a:rPr sz="3200" spc="0" dirty="0" smtClean="0">
                <a:latin typeface="Arial"/>
                <a:cs typeface="Arial"/>
              </a:rPr>
              <a:t>o</a:t>
            </a:r>
            <a:endParaRPr sz="3200" dirty="0">
              <a:latin typeface="Arial"/>
              <a:cs typeface="Arial"/>
            </a:endParaRPr>
          </a:p>
          <a:p>
            <a:pPr>
              <a:lnSpc>
                <a:spcPts val="750"/>
              </a:lnSpc>
              <a:spcBef>
                <a:spcPts val="9"/>
              </a:spcBef>
              <a:buFont typeface="Arial"/>
              <a:buChar char="•"/>
            </a:pPr>
            <a:endParaRPr sz="750" dirty="0"/>
          </a:p>
          <a:p>
            <a:pPr marL="762000" lvl="1" indent="-292100">
              <a:lnSpc>
                <a:spcPct val="100000"/>
              </a:lnSpc>
              <a:buFont typeface="Arial"/>
              <a:buChar char="–"/>
              <a:tabLst>
                <a:tab pos="762000" algn="l"/>
              </a:tabLst>
            </a:pPr>
            <a:r>
              <a:rPr sz="2800" spc="10" dirty="0" smtClean="0">
                <a:latin typeface="Arial"/>
                <a:cs typeface="Arial"/>
              </a:rPr>
              <a:t>S</a:t>
            </a:r>
            <a:r>
              <a:rPr sz="2800" spc="40" dirty="0" smtClean="0">
                <a:latin typeface="Arial"/>
                <a:cs typeface="Arial"/>
              </a:rPr>
              <a:t>o</a:t>
            </a:r>
            <a:r>
              <a:rPr sz="2800" spc="-25" dirty="0" smtClean="0">
                <a:latin typeface="Arial"/>
                <a:cs typeface="Arial"/>
              </a:rPr>
              <a:t>l</a:t>
            </a:r>
            <a:r>
              <a:rPr sz="2800" spc="40" dirty="0" smtClean="0">
                <a:latin typeface="Arial"/>
                <a:cs typeface="Arial"/>
              </a:rPr>
              <a:t>e</a:t>
            </a:r>
            <a:r>
              <a:rPr sz="2800" spc="-25" dirty="0" smtClean="0">
                <a:latin typeface="Arial"/>
                <a:cs typeface="Arial"/>
              </a:rPr>
              <a:t>l</a:t>
            </a:r>
            <a:r>
              <a:rPr sz="2800" spc="0" dirty="0" smtClean="0">
                <a:latin typeface="Arial"/>
                <a:cs typeface="Arial"/>
              </a:rPr>
              <a:t>y</a:t>
            </a:r>
            <a:r>
              <a:rPr sz="2800" spc="-80" dirty="0" smtClean="0">
                <a:latin typeface="Arial"/>
                <a:cs typeface="Arial"/>
              </a:rPr>
              <a:t> </a:t>
            </a:r>
            <a:r>
              <a:rPr sz="2800" spc="-35" dirty="0" smtClean="0">
                <a:latin typeface="Arial"/>
                <a:cs typeface="Arial"/>
              </a:rPr>
              <a:t>r</a:t>
            </a:r>
            <a:r>
              <a:rPr sz="2800" spc="40" dirty="0" smtClean="0">
                <a:latin typeface="Arial"/>
                <a:cs typeface="Arial"/>
              </a:rPr>
              <a:t>e</a:t>
            </a:r>
            <a:r>
              <a:rPr sz="2800" spc="-25" dirty="0" smtClean="0">
                <a:latin typeface="Arial"/>
                <a:cs typeface="Arial"/>
              </a:rPr>
              <a:t>i</a:t>
            </a:r>
            <a:r>
              <a:rPr sz="2800" spc="40" dirty="0" smtClean="0">
                <a:latin typeface="Arial"/>
                <a:cs typeface="Arial"/>
              </a:rPr>
              <a:t>n</a:t>
            </a:r>
            <a:r>
              <a:rPr sz="2800" spc="10" dirty="0" smtClean="0">
                <a:latin typeface="Arial"/>
                <a:cs typeface="Arial"/>
              </a:rPr>
              <a:t>f</a:t>
            </a:r>
            <a:r>
              <a:rPr sz="2800" spc="40" dirty="0" smtClean="0">
                <a:latin typeface="Arial"/>
                <a:cs typeface="Arial"/>
              </a:rPr>
              <a:t>o</a:t>
            </a:r>
            <a:r>
              <a:rPr sz="2800" spc="-35" dirty="0" smtClean="0">
                <a:latin typeface="Arial"/>
                <a:cs typeface="Arial"/>
              </a:rPr>
              <a:t>r</a:t>
            </a:r>
            <a:r>
              <a:rPr sz="2800" spc="0" dirty="0" smtClean="0">
                <a:latin typeface="Arial"/>
                <a:cs typeface="Arial"/>
              </a:rPr>
              <a:t>c</a:t>
            </a:r>
            <a:r>
              <a:rPr sz="2800" spc="40" dirty="0" smtClean="0">
                <a:latin typeface="Arial"/>
                <a:cs typeface="Arial"/>
              </a:rPr>
              <a:t>e</a:t>
            </a:r>
            <a:r>
              <a:rPr sz="2800" spc="-35" dirty="0" smtClean="0">
                <a:latin typeface="Arial"/>
                <a:cs typeface="Arial"/>
              </a:rPr>
              <a:t>m</a:t>
            </a:r>
            <a:r>
              <a:rPr sz="2800" spc="40" dirty="0" smtClean="0">
                <a:latin typeface="Arial"/>
                <a:cs typeface="Arial"/>
              </a:rPr>
              <a:t>en</a:t>
            </a:r>
            <a:r>
              <a:rPr sz="2800" spc="-10" dirty="0" smtClean="0">
                <a:latin typeface="Arial"/>
                <a:cs typeface="Arial"/>
              </a:rPr>
              <a:t>t</a:t>
            </a:r>
            <a:r>
              <a:rPr sz="2800" spc="-60" dirty="0" smtClean="0">
                <a:latin typeface="Arial"/>
                <a:cs typeface="Arial"/>
              </a:rPr>
              <a:t> </a:t>
            </a:r>
            <a:r>
              <a:rPr sz="2800" spc="-25" dirty="0" smtClean="0">
                <a:latin typeface="Arial"/>
                <a:cs typeface="Arial"/>
              </a:rPr>
              <a:t>l</a:t>
            </a:r>
            <a:r>
              <a:rPr sz="2800" spc="40" dirty="0" smtClean="0">
                <a:latin typeface="Arial"/>
                <a:cs typeface="Arial"/>
              </a:rPr>
              <a:t>ea</a:t>
            </a:r>
            <a:r>
              <a:rPr sz="2800" spc="-35" dirty="0" smtClean="0">
                <a:latin typeface="Arial"/>
                <a:cs typeface="Arial"/>
              </a:rPr>
              <a:t>r</a:t>
            </a:r>
            <a:r>
              <a:rPr sz="2800" spc="40" dirty="0" smtClean="0">
                <a:latin typeface="Arial"/>
                <a:cs typeface="Arial"/>
              </a:rPr>
              <a:t>n</a:t>
            </a:r>
            <a:r>
              <a:rPr sz="2800" spc="-25" dirty="0" smtClean="0">
                <a:latin typeface="Arial"/>
                <a:cs typeface="Arial"/>
              </a:rPr>
              <a:t>i</a:t>
            </a:r>
            <a:r>
              <a:rPr sz="2800" spc="40" dirty="0" smtClean="0">
                <a:latin typeface="Arial"/>
                <a:cs typeface="Arial"/>
              </a:rPr>
              <a:t>n</a:t>
            </a:r>
            <a:r>
              <a:rPr sz="2800" spc="0" dirty="0" smtClean="0">
                <a:latin typeface="Arial"/>
                <a:cs typeface="Arial"/>
              </a:rPr>
              <a:t>g</a:t>
            </a:r>
            <a:r>
              <a:rPr sz="2800" spc="-140" dirty="0" smtClean="0">
                <a:latin typeface="Arial"/>
                <a:cs typeface="Arial"/>
              </a:rPr>
              <a:t> </a:t>
            </a:r>
            <a:r>
              <a:rPr sz="2800" spc="10" dirty="0" smtClean="0">
                <a:latin typeface="Arial"/>
                <a:cs typeface="Arial"/>
              </a:rPr>
              <a:t>f</a:t>
            </a:r>
            <a:r>
              <a:rPr sz="2800" spc="-35" dirty="0" smtClean="0">
                <a:latin typeface="Arial"/>
                <a:cs typeface="Arial"/>
              </a:rPr>
              <a:t>r</a:t>
            </a:r>
            <a:r>
              <a:rPr sz="2800" spc="40" dirty="0" smtClean="0">
                <a:latin typeface="Arial"/>
                <a:cs typeface="Arial"/>
              </a:rPr>
              <a:t>o</a:t>
            </a:r>
            <a:r>
              <a:rPr sz="2800" spc="0" dirty="0" smtClean="0">
                <a:latin typeface="Arial"/>
                <a:cs typeface="Arial"/>
              </a:rPr>
              <a:t>m</a:t>
            </a:r>
            <a:r>
              <a:rPr sz="2800" spc="-15" dirty="0" smtClean="0">
                <a:latin typeface="Arial"/>
                <a:cs typeface="Arial"/>
              </a:rPr>
              <a:t> </a:t>
            </a:r>
            <a:r>
              <a:rPr sz="2800" spc="0" dirty="0" smtClean="0">
                <a:latin typeface="Arial"/>
                <a:cs typeface="Arial"/>
              </a:rPr>
              <a:t>s</a:t>
            </a:r>
            <a:r>
              <a:rPr sz="2800" spc="40" dirty="0" smtClean="0">
                <a:latin typeface="Arial"/>
                <a:cs typeface="Arial"/>
              </a:rPr>
              <a:t>e</a:t>
            </a:r>
            <a:r>
              <a:rPr sz="2800" spc="-25" dirty="0" smtClean="0">
                <a:latin typeface="Arial"/>
                <a:cs typeface="Arial"/>
              </a:rPr>
              <a:t>l</a:t>
            </a:r>
            <a:r>
              <a:rPr sz="2800" spc="10" dirty="0" smtClean="0">
                <a:latin typeface="Arial"/>
                <a:cs typeface="Arial"/>
              </a:rPr>
              <a:t>f</a:t>
            </a:r>
            <a:r>
              <a:rPr sz="2800" spc="-35" dirty="0" smtClean="0">
                <a:latin typeface="Arial"/>
                <a:cs typeface="Arial"/>
              </a:rPr>
              <a:t>-</a:t>
            </a:r>
            <a:r>
              <a:rPr sz="2800" spc="40" dirty="0" smtClean="0">
                <a:latin typeface="Arial"/>
                <a:cs typeface="Arial"/>
              </a:rPr>
              <a:t>p</a:t>
            </a:r>
            <a:r>
              <a:rPr sz="2800" spc="-25" dirty="0" smtClean="0">
                <a:latin typeface="Arial"/>
                <a:cs typeface="Arial"/>
              </a:rPr>
              <a:t>l</a:t>
            </a:r>
            <a:r>
              <a:rPr sz="2800" spc="40" dirty="0" smtClean="0">
                <a:latin typeface="Arial"/>
                <a:cs typeface="Arial"/>
              </a:rPr>
              <a:t>ay</a:t>
            </a:r>
            <a:endParaRPr sz="2800" dirty="0">
              <a:latin typeface="Arial"/>
              <a:cs typeface="Aria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00367"/>
            <a:ext cx="5798185" cy="1221740"/>
          </a:xfrm>
          <a:prstGeom prst="rect">
            <a:avLst/>
          </a:prstGeom>
        </p:spPr>
        <p:txBody>
          <a:bodyPr vert="horz" wrap="square" lIns="0" tIns="0" rIns="0" bIns="0" rtlCol="0">
            <a:noAutofit/>
          </a:bodyPr>
          <a:lstStyle/>
          <a:p>
            <a:pPr marL="2299335">
              <a:lnSpc>
                <a:spcPct val="100000"/>
              </a:lnSpc>
            </a:pPr>
            <a:r>
              <a:rPr sz="4400" spc="-35" dirty="0" smtClean="0">
                <a:latin typeface="Arial"/>
                <a:cs typeface="Arial"/>
              </a:rPr>
              <a:t>A</a:t>
            </a:r>
            <a:r>
              <a:rPr sz="4400" spc="20" dirty="0" smtClean="0">
                <a:latin typeface="Arial"/>
                <a:cs typeface="Arial"/>
              </a:rPr>
              <a:t>l</a:t>
            </a:r>
            <a:r>
              <a:rPr sz="4400" spc="-50" dirty="0" smtClean="0">
                <a:latin typeface="Arial"/>
                <a:cs typeface="Arial"/>
              </a:rPr>
              <a:t>pha</a:t>
            </a:r>
            <a:r>
              <a:rPr sz="4400" spc="-60" dirty="0" smtClean="0">
                <a:latin typeface="Arial"/>
                <a:cs typeface="Arial"/>
              </a:rPr>
              <a:t>G</a:t>
            </a:r>
            <a:r>
              <a:rPr sz="4400" spc="0" dirty="0" smtClean="0">
                <a:latin typeface="Arial"/>
                <a:cs typeface="Arial"/>
              </a:rPr>
              <a:t>o</a:t>
            </a:r>
            <a:r>
              <a:rPr sz="4400" spc="229" dirty="0" smtClean="0">
                <a:latin typeface="Arial"/>
                <a:cs typeface="Arial"/>
              </a:rPr>
              <a:t> </a:t>
            </a:r>
            <a:r>
              <a:rPr sz="4400" spc="-20" dirty="0" smtClean="0">
                <a:latin typeface="Arial"/>
                <a:cs typeface="Arial"/>
              </a:rPr>
              <a:t>Z</a:t>
            </a:r>
            <a:r>
              <a:rPr sz="4400" spc="-75" dirty="0" smtClean="0">
                <a:latin typeface="Arial"/>
                <a:cs typeface="Arial"/>
              </a:rPr>
              <a:t>e</a:t>
            </a:r>
            <a:r>
              <a:rPr sz="4400" spc="30" dirty="0" smtClean="0">
                <a:latin typeface="Arial"/>
                <a:cs typeface="Arial"/>
              </a:rPr>
              <a:t>r</a:t>
            </a:r>
            <a:r>
              <a:rPr sz="4400" spc="0" dirty="0" smtClean="0">
                <a:latin typeface="Arial"/>
                <a:cs typeface="Arial"/>
              </a:rPr>
              <a:t>o</a:t>
            </a:r>
            <a:endParaRPr sz="4400" dirty="0">
              <a:latin typeface="Arial"/>
              <a:cs typeface="Arial"/>
            </a:endParaRPr>
          </a:p>
          <a:p>
            <a:pPr marL="355600" indent="-342900">
              <a:lnSpc>
                <a:spcPct val="100000"/>
              </a:lnSpc>
              <a:spcBef>
                <a:spcPts val="430"/>
              </a:spcBef>
              <a:buFont typeface="Arial"/>
              <a:buChar char="•"/>
              <a:tabLst>
                <a:tab pos="354965" algn="l"/>
              </a:tabLst>
            </a:pPr>
            <a:r>
              <a:rPr sz="3200" spc="-60" dirty="0" smtClean="0">
                <a:latin typeface="Arial"/>
                <a:cs typeface="Arial"/>
              </a:rPr>
              <a:t>B</a:t>
            </a:r>
            <a:r>
              <a:rPr sz="3200" spc="20" dirty="0" smtClean="0">
                <a:latin typeface="Arial"/>
                <a:cs typeface="Arial"/>
              </a:rPr>
              <a:t>ea</a:t>
            </a:r>
            <a:r>
              <a:rPr sz="3200" spc="0" dirty="0" smtClean="0">
                <a:latin typeface="Arial"/>
                <a:cs typeface="Arial"/>
              </a:rPr>
              <a:t>ts</a:t>
            </a:r>
            <a:r>
              <a:rPr sz="3200" spc="-190" dirty="0" smtClean="0">
                <a:latin typeface="Arial"/>
                <a:cs typeface="Arial"/>
              </a:rPr>
              <a:t> </a:t>
            </a:r>
            <a:r>
              <a:rPr sz="3200" spc="-35" dirty="0" smtClean="0">
                <a:latin typeface="Arial"/>
                <a:cs typeface="Arial"/>
              </a:rPr>
              <a:t>A</a:t>
            </a:r>
            <a:r>
              <a:rPr sz="3200" spc="-10" dirty="0" smtClean="0">
                <a:latin typeface="Arial"/>
                <a:cs typeface="Arial"/>
              </a:rPr>
              <a:t>l</a:t>
            </a:r>
            <a:r>
              <a:rPr sz="3200" spc="15" dirty="0" smtClean="0">
                <a:latin typeface="Arial"/>
                <a:cs typeface="Arial"/>
              </a:rPr>
              <a:t>pha</a:t>
            </a:r>
            <a:r>
              <a:rPr sz="3200" spc="-15" dirty="0" smtClean="0">
                <a:latin typeface="Arial"/>
                <a:cs typeface="Arial"/>
              </a:rPr>
              <a:t>G</a:t>
            </a:r>
            <a:r>
              <a:rPr sz="3200" spc="0" dirty="0" smtClean="0">
                <a:latin typeface="Arial"/>
                <a:cs typeface="Arial"/>
              </a:rPr>
              <a:t>o</a:t>
            </a:r>
            <a:r>
              <a:rPr sz="3200" spc="-70" dirty="0" smtClean="0">
                <a:latin typeface="Arial"/>
                <a:cs typeface="Arial"/>
              </a:rPr>
              <a:t> </a:t>
            </a:r>
            <a:r>
              <a:rPr sz="3200" spc="20" dirty="0" smtClean="0">
                <a:latin typeface="Arial"/>
                <a:cs typeface="Arial"/>
              </a:rPr>
              <a:t>b</a:t>
            </a:r>
            <a:r>
              <a:rPr sz="3200" spc="0" dirty="0" smtClean="0">
                <a:latin typeface="Arial"/>
                <a:cs typeface="Arial"/>
              </a:rPr>
              <a:t>y</a:t>
            </a:r>
            <a:r>
              <a:rPr sz="3200" spc="10" dirty="0" smtClean="0">
                <a:latin typeface="Arial"/>
                <a:cs typeface="Arial"/>
              </a:rPr>
              <a:t> </a:t>
            </a:r>
            <a:r>
              <a:rPr sz="3200" spc="20" dirty="0" smtClean="0">
                <a:latin typeface="Arial"/>
                <a:cs typeface="Arial"/>
              </a:rPr>
              <a:t>100</a:t>
            </a:r>
            <a:r>
              <a:rPr sz="3200" spc="0" dirty="0" smtClean="0">
                <a:latin typeface="Arial"/>
                <a:cs typeface="Arial"/>
              </a:rPr>
              <a:t>:0</a:t>
            </a:r>
            <a:endParaRPr sz="3200" dirty="0">
              <a:latin typeface="Arial"/>
              <a:cs typeface="Arial"/>
            </a:endParaRPr>
          </a:p>
        </p:txBody>
      </p:sp>
      <p:sp>
        <p:nvSpPr>
          <p:cNvPr id="3" name="object 3"/>
          <p:cNvSpPr txBox="1"/>
          <p:nvPr/>
        </p:nvSpPr>
        <p:spPr>
          <a:xfrm>
            <a:off x="0" y="6447472"/>
            <a:ext cx="9144000" cy="271145"/>
          </a:xfrm>
          <a:prstGeom prst="rect">
            <a:avLst/>
          </a:prstGeom>
        </p:spPr>
        <p:txBody>
          <a:bodyPr vert="horz" wrap="square" lIns="0" tIns="0" rIns="0" bIns="0" rtlCol="0">
            <a:noAutofit/>
          </a:bodyPr>
          <a:lstStyle/>
          <a:p>
            <a:pPr marR="542925" algn="r">
              <a:lnSpc>
                <a:spcPct val="100000"/>
              </a:lnSpc>
            </a:pPr>
            <a:r>
              <a:rPr sz="1200" spc="30" dirty="0" smtClean="0">
                <a:solidFill>
                  <a:srgbClr val="898989"/>
                </a:solidFill>
                <a:latin typeface="Arial"/>
                <a:cs typeface="Arial"/>
              </a:rPr>
              <a:t>43</a:t>
            </a:r>
            <a:endParaRPr sz="1200">
              <a:latin typeface="Arial"/>
              <a:cs typeface="Arial"/>
            </a:endParaRPr>
          </a:p>
        </p:txBody>
      </p:sp>
      <p:sp>
        <p:nvSpPr>
          <p:cNvPr id="4" name="object 4"/>
          <p:cNvSpPr/>
          <p:nvPr/>
        </p:nvSpPr>
        <p:spPr>
          <a:xfrm>
            <a:off x="0" y="1714500"/>
            <a:ext cx="9144000" cy="5003799"/>
          </a:xfrm>
          <a:prstGeom prst="rect">
            <a:avLst/>
          </a:prstGeom>
          <a:blipFill>
            <a:blip r:embed="rId2" cstate="print"/>
            <a:stretch>
              <a:fillRect/>
            </a:stretch>
          </a:blipFill>
        </p:spPr>
        <p:txBody>
          <a:bodyPr wrap="square" lIns="0" tIns="0" rIns="0" bIns="0" rtlCol="0">
            <a:noAutofit/>
          </a:bodyPr>
          <a:lstStyle/>
          <a:p>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28875" y="400367"/>
            <a:ext cx="4283075" cy="617220"/>
          </a:xfrm>
          <a:prstGeom prst="rect">
            <a:avLst/>
          </a:prstGeom>
        </p:spPr>
        <p:txBody>
          <a:bodyPr vert="horz" wrap="square" lIns="0" tIns="0" rIns="0" bIns="0" rtlCol="0">
            <a:noAutofit/>
          </a:bodyPr>
          <a:lstStyle/>
          <a:p>
            <a:pPr marL="12700">
              <a:lnSpc>
                <a:spcPct val="100000"/>
              </a:lnSpc>
            </a:pPr>
            <a:r>
              <a:rPr sz="4000" spc="-20" dirty="0" smtClean="0">
                <a:latin typeface="Arial"/>
                <a:cs typeface="Arial"/>
              </a:rPr>
              <a:t>W</a:t>
            </a:r>
            <a:r>
              <a:rPr sz="4000" spc="-25" dirty="0" smtClean="0">
                <a:latin typeface="Arial"/>
                <a:cs typeface="Arial"/>
              </a:rPr>
              <a:t>ha</a:t>
            </a:r>
            <a:r>
              <a:rPr sz="4000" spc="-30" dirty="0" smtClean="0">
                <a:latin typeface="Arial"/>
                <a:cs typeface="Arial"/>
              </a:rPr>
              <a:t>t</a:t>
            </a:r>
            <a:r>
              <a:rPr sz="4000" spc="-90" dirty="0" smtClean="0">
                <a:latin typeface="Arial"/>
                <a:cs typeface="Arial"/>
              </a:rPr>
              <a:t>’</a:t>
            </a:r>
            <a:r>
              <a:rPr sz="4000" spc="0" dirty="0" smtClean="0">
                <a:latin typeface="Arial"/>
                <a:cs typeface="Arial"/>
              </a:rPr>
              <a:t>s</a:t>
            </a:r>
            <a:r>
              <a:rPr sz="4000" spc="85" dirty="0" smtClean="0">
                <a:latin typeface="Arial"/>
                <a:cs typeface="Arial"/>
              </a:rPr>
              <a:t> </a:t>
            </a:r>
            <a:r>
              <a:rPr sz="4000" spc="-25" dirty="0" smtClean="0">
                <a:latin typeface="Arial"/>
                <a:cs typeface="Arial"/>
              </a:rPr>
              <a:t>ne</a:t>
            </a:r>
            <a:r>
              <a:rPr sz="4000" spc="-20" dirty="0" smtClean="0">
                <a:latin typeface="Arial"/>
                <a:cs typeface="Arial"/>
              </a:rPr>
              <a:t>xt</a:t>
            </a:r>
            <a:r>
              <a:rPr sz="4000" spc="-25" dirty="0" smtClean="0">
                <a:latin typeface="Arial"/>
                <a:cs typeface="Arial"/>
              </a:rPr>
              <a:t> </a:t>
            </a:r>
            <a:r>
              <a:rPr sz="4000" spc="-30" dirty="0" smtClean="0">
                <a:latin typeface="Arial"/>
                <a:cs typeface="Arial"/>
              </a:rPr>
              <a:t>f</a:t>
            </a:r>
            <a:r>
              <a:rPr sz="4000" spc="-25" dirty="0" smtClean="0">
                <a:latin typeface="Arial"/>
                <a:cs typeface="Arial"/>
              </a:rPr>
              <a:t>o</a:t>
            </a:r>
            <a:r>
              <a:rPr sz="4000" spc="0" dirty="0" smtClean="0">
                <a:latin typeface="Arial"/>
                <a:cs typeface="Arial"/>
              </a:rPr>
              <a:t>r</a:t>
            </a:r>
            <a:r>
              <a:rPr sz="4000" spc="-145" dirty="0" smtClean="0">
                <a:latin typeface="Arial"/>
                <a:cs typeface="Arial"/>
              </a:rPr>
              <a:t> </a:t>
            </a:r>
            <a:r>
              <a:rPr sz="4000" spc="0" dirty="0" smtClean="0">
                <a:latin typeface="Arial"/>
                <a:cs typeface="Arial"/>
              </a:rPr>
              <a:t>A</a:t>
            </a:r>
            <a:r>
              <a:rPr sz="4000" spc="-30" dirty="0" smtClean="0">
                <a:latin typeface="Arial"/>
                <a:cs typeface="Arial"/>
              </a:rPr>
              <a:t>I</a:t>
            </a:r>
            <a:r>
              <a:rPr sz="4000" spc="0" dirty="0" smtClean="0">
                <a:latin typeface="Arial"/>
                <a:cs typeface="Arial"/>
              </a:rPr>
              <a:t>?</a:t>
            </a:r>
            <a:endParaRPr sz="4000">
              <a:latin typeface="Arial"/>
              <a:cs typeface="Arial"/>
            </a:endParaRPr>
          </a:p>
        </p:txBody>
      </p:sp>
      <p:sp>
        <p:nvSpPr>
          <p:cNvPr id="3" name="object 3"/>
          <p:cNvSpPr/>
          <p:nvPr/>
        </p:nvSpPr>
        <p:spPr>
          <a:xfrm>
            <a:off x="927100" y="2374900"/>
            <a:ext cx="7289800" cy="3619500"/>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txBox="1"/>
          <p:nvPr/>
        </p:nvSpPr>
        <p:spPr>
          <a:xfrm>
            <a:off x="78741" y="1577031"/>
            <a:ext cx="8802370" cy="570865"/>
          </a:xfrm>
          <a:prstGeom prst="rect">
            <a:avLst/>
          </a:prstGeom>
        </p:spPr>
        <p:txBody>
          <a:bodyPr vert="horz" wrap="square" lIns="0" tIns="0" rIns="0" bIns="0" rtlCol="0">
            <a:noAutofit/>
          </a:bodyPr>
          <a:lstStyle/>
          <a:p>
            <a:pPr marL="12700">
              <a:lnSpc>
                <a:spcPct val="100000"/>
              </a:lnSpc>
            </a:pPr>
            <a:r>
              <a:rPr sz="3600" spc="25" dirty="0" smtClean="0">
                <a:latin typeface="Calibri"/>
                <a:cs typeface="Calibri"/>
              </a:rPr>
              <a:t>G</a:t>
            </a:r>
            <a:r>
              <a:rPr sz="3600" spc="0" dirty="0" smtClean="0">
                <a:latin typeface="Calibri"/>
                <a:cs typeface="Calibri"/>
              </a:rPr>
              <a:t>o</a:t>
            </a:r>
            <a:r>
              <a:rPr sz="3600" spc="-15" dirty="0" smtClean="0">
                <a:latin typeface="Calibri"/>
                <a:cs typeface="Calibri"/>
              </a:rPr>
              <a:t> </a:t>
            </a:r>
            <a:r>
              <a:rPr sz="3600" spc="-30" dirty="0" smtClean="0">
                <a:latin typeface="Calibri"/>
                <a:cs typeface="Calibri"/>
              </a:rPr>
              <a:t>i</a:t>
            </a:r>
            <a:r>
              <a:rPr sz="3600" spc="0" dirty="0" smtClean="0">
                <a:latin typeface="Calibri"/>
                <a:cs typeface="Calibri"/>
              </a:rPr>
              <a:t>s</a:t>
            </a:r>
            <a:r>
              <a:rPr sz="3600" spc="-25" dirty="0" smtClean="0">
                <a:latin typeface="Calibri"/>
                <a:cs typeface="Calibri"/>
              </a:rPr>
              <a:t> </a:t>
            </a:r>
            <a:r>
              <a:rPr sz="3600" spc="-10" dirty="0" smtClean="0">
                <a:latin typeface="Calibri"/>
                <a:cs typeface="Calibri"/>
              </a:rPr>
              <a:t>s</a:t>
            </a:r>
            <a:r>
              <a:rPr sz="3600" spc="-25" dirty="0" smtClean="0">
                <a:latin typeface="Calibri"/>
                <a:cs typeface="Calibri"/>
              </a:rPr>
              <a:t>t</a:t>
            </a:r>
            <a:r>
              <a:rPr sz="3600" spc="-30" dirty="0" smtClean="0">
                <a:latin typeface="Calibri"/>
                <a:cs typeface="Calibri"/>
              </a:rPr>
              <a:t>il</a:t>
            </a:r>
            <a:r>
              <a:rPr sz="3600" spc="0" dirty="0" smtClean="0">
                <a:latin typeface="Calibri"/>
                <a:cs typeface="Calibri"/>
              </a:rPr>
              <a:t>l</a:t>
            </a:r>
            <a:r>
              <a:rPr sz="3600" spc="55" dirty="0" smtClean="0">
                <a:latin typeface="Calibri"/>
                <a:cs typeface="Calibri"/>
              </a:rPr>
              <a:t> </a:t>
            </a:r>
            <a:r>
              <a:rPr sz="3600" spc="-30" dirty="0" smtClean="0">
                <a:latin typeface="Calibri"/>
                <a:cs typeface="Calibri"/>
              </a:rPr>
              <a:t>i</a:t>
            </a:r>
            <a:r>
              <a:rPr sz="3600" spc="0" dirty="0" smtClean="0">
                <a:latin typeface="Calibri"/>
                <a:cs typeface="Calibri"/>
              </a:rPr>
              <a:t>n</a:t>
            </a:r>
            <a:r>
              <a:rPr sz="3600" spc="-10" dirty="0" smtClean="0">
                <a:latin typeface="Calibri"/>
                <a:cs typeface="Calibri"/>
              </a:rPr>
              <a:t> </a:t>
            </a:r>
            <a:r>
              <a:rPr sz="3600" spc="-25" dirty="0" smtClean="0">
                <a:latin typeface="Calibri"/>
                <a:cs typeface="Calibri"/>
              </a:rPr>
              <a:t>t</a:t>
            </a:r>
            <a:r>
              <a:rPr sz="3600" spc="5" dirty="0" smtClean="0">
                <a:latin typeface="Calibri"/>
                <a:cs typeface="Calibri"/>
              </a:rPr>
              <a:t>h</a:t>
            </a:r>
            <a:r>
              <a:rPr sz="3600" spc="-20" dirty="0" smtClean="0">
                <a:latin typeface="Calibri"/>
                <a:cs typeface="Calibri"/>
              </a:rPr>
              <a:t>e</a:t>
            </a:r>
            <a:r>
              <a:rPr sz="3600" spc="-10" dirty="0" smtClean="0">
                <a:latin typeface="Calibri"/>
                <a:cs typeface="Calibri"/>
              </a:rPr>
              <a:t> </a:t>
            </a:r>
            <a:r>
              <a:rPr sz="3600" spc="-210" dirty="0" smtClean="0">
                <a:latin typeface="Calibri"/>
                <a:cs typeface="Calibri"/>
              </a:rPr>
              <a:t>“</a:t>
            </a:r>
            <a:r>
              <a:rPr sz="3600" spc="-15" dirty="0" smtClean="0">
                <a:latin typeface="Calibri"/>
                <a:cs typeface="Calibri"/>
              </a:rPr>
              <a:t>e</a:t>
            </a:r>
            <a:r>
              <a:rPr sz="3600" spc="-30" dirty="0" smtClean="0">
                <a:latin typeface="Calibri"/>
                <a:cs typeface="Calibri"/>
              </a:rPr>
              <a:t>a</a:t>
            </a:r>
            <a:r>
              <a:rPr sz="3600" spc="-110" dirty="0" smtClean="0">
                <a:latin typeface="Calibri"/>
                <a:cs typeface="Calibri"/>
              </a:rPr>
              <a:t>s</a:t>
            </a:r>
            <a:r>
              <a:rPr sz="3600" spc="45" dirty="0" smtClean="0">
                <a:latin typeface="Calibri"/>
                <a:cs typeface="Calibri"/>
              </a:rPr>
              <a:t>y</a:t>
            </a:r>
            <a:r>
              <a:rPr sz="3600" spc="0" dirty="0" smtClean="0">
                <a:latin typeface="Calibri"/>
                <a:cs typeface="Calibri"/>
              </a:rPr>
              <a:t>”</a:t>
            </a:r>
            <a:r>
              <a:rPr sz="3600" spc="180" dirty="0" smtClean="0">
                <a:latin typeface="Calibri"/>
                <a:cs typeface="Calibri"/>
              </a:rPr>
              <a:t> </a:t>
            </a:r>
            <a:r>
              <a:rPr sz="3600" spc="-45" dirty="0" smtClean="0">
                <a:latin typeface="Calibri"/>
                <a:cs typeface="Calibri"/>
              </a:rPr>
              <a:t>c</a:t>
            </a:r>
            <a:r>
              <a:rPr sz="3600" spc="-30" dirty="0" smtClean="0">
                <a:latin typeface="Calibri"/>
                <a:cs typeface="Calibri"/>
              </a:rPr>
              <a:t>a</a:t>
            </a:r>
            <a:r>
              <a:rPr sz="3600" spc="-25" dirty="0" smtClean="0">
                <a:latin typeface="Calibri"/>
                <a:cs typeface="Calibri"/>
              </a:rPr>
              <a:t>t</a:t>
            </a:r>
            <a:r>
              <a:rPr sz="3600" spc="-15" dirty="0" smtClean="0">
                <a:latin typeface="Calibri"/>
                <a:cs typeface="Calibri"/>
              </a:rPr>
              <a:t>e</a:t>
            </a:r>
            <a:r>
              <a:rPr sz="3600" spc="-20" dirty="0" smtClean="0">
                <a:latin typeface="Calibri"/>
                <a:cs typeface="Calibri"/>
              </a:rPr>
              <a:t>go</a:t>
            </a:r>
            <a:r>
              <a:rPr sz="3600" spc="25" dirty="0" smtClean="0">
                <a:latin typeface="Calibri"/>
                <a:cs typeface="Calibri"/>
              </a:rPr>
              <a:t>r</a:t>
            </a:r>
            <a:r>
              <a:rPr sz="3600" spc="-20" dirty="0" smtClean="0">
                <a:latin typeface="Calibri"/>
                <a:cs typeface="Calibri"/>
              </a:rPr>
              <a:t>y</a:t>
            </a:r>
            <a:r>
              <a:rPr sz="3600" spc="-150" dirty="0" smtClean="0">
                <a:latin typeface="Calibri"/>
                <a:cs typeface="Calibri"/>
              </a:rPr>
              <a:t> </a:t>
            </a:r>
            <a:r>
              <a:rPr sz="3600" spc="0" dirty="0" smtClean="0">
                <a:latin typeface="Calibri"/>
                <a:cs typeface="Calibri"/>
              </a:rPr>
              <a:t>of</a:t>
            </a:r>
            <a:r>
              <a:rPr sz="3600" spc="10" dirty="0" smtClean="0">
                <a:latin typeface="Calibri"/>
                <a:cs typeface="Calibri"/>
              </a:rPr>
              <a:t> </a:t>
            </a:r>
            <a:r>
              <a:rPr sz="3600" spc="-10" dirty="0" smtClean="0">
                <a:latin typeface="Calibri"/>
                <a:cs typeface="Calibri"/>
              </a:rPr>
              <a:t>AI</a:t>
            </a:r>
            <a:r>
              <a:rPr sz="3600" spc="-20" dirty="0" smtClean="0">
                <a:latin typeface="Calibri"/>
                <a:cs typeface="Calibri"/>
              </a:rPr>
              <a:t> </a:t>
            </a:r>
            <a:r>
              <a:rPr sz="3600" spc="5" dirty="0" smtClean="0">
                <a:latin typeface="Calibri"/>
                <a:cs typeface="Calibri"/>
              </a:rPr>
              <a:t>p</a:t>
            </a:r>
            <a:r>
              <a:rPr sz="3600" spc="-75" dirty="0" smtClean="0">
                <a:latin typeface="Calibri"/>
                <a:cs typeface="Calibri"/>
              </a:rPr>
              <a:t>r</a:t>
            </a:r>
            <a:r>
              <a:rPr sz="3600" spc="-5" dirty="0" smtClean="0">
                <a:latin typeface="Calibri"/>
                <a:cs typeface="Calibri"/>
              </a:rPr>
              <a:t>o</a:t>
            </a:r>
            <a:r>
              <a:rPr sz="3600" spc="5" dirty="0" smtClean="0">
                <a:latin typeface="Calibri"/>
                <a:cs typeface="Calibri"/>
              </a:rPr>
              <a:t>b</a:t>
            </a:r>
            <a:r>
              <a:rPr sz="3600" spc="-30" dirty="0" smtClean="0">
                <a:latin typeface="Calibri"/>
                <a:cs typeface="Calibri"/>
              </a:rPr>
              <a:t>l</a:t>
            </a:r>
            <a:r>
              <a:rPr sz="3600" spc="-15" dirty="0" smtClean="0">
                <a:latin typeface="Calibri"/>
                <a:cs typeface="Calibri"/>
              </a:rPr>
              <a:t>e</a:t>
            </a:r>
            <a:r>
              <a:rPr sz="3600" spc="-10" dirty="0" smtClean="0">
                <a:latin typeface="Calibri"/>
                <a:cs typeface="Calibri"/>
              </a:rPr>
              <a:t>ms</a:t>
            </a:r>
            <a:r>
              <a:rPr sz="3600" spc="0" dirty="0" smtClean="0">
                <a:latin typeface="Calibri"/>
                <a:cs typeface="Calibri"/>
              </a:rPr>
              <a:t>.</a:t>
            </a:r>
            <a:endParaRPr sz="3600">
              <a:latin typeface="Calibri"/>
              <a:cs typeface="Calibri"/>
            </a:endParaRPr>
          </a:p>
        </p:txBody>
      </p:sp>
      <p:sp>
        <p:nvSpPr>
          <p:cNvPr id="5" name="object 5"/>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79</a:t>
            </a:fld>
            <a:endParaRPr sz="1200">
              <a:latin typeface="Arial"/>
              <a:cs typeface="Aria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13000">
              <a:lnSpc>
                <a:spcPct val="100000"/>
              </a:lnSpc>
            </a:pPr>
            <a:r>
              <a:rPr sz="4400" spc="-60" dirty="0" smtClean="0">
                <a:latin typeface="Arial"/>
                <a:cs typeface="Arial"/>
              </a:rPr>
              <a:t>G</a:t>
            </a:r>
            <a:r>
              <a:rPr sz="4400" spc="-75" dirty="0" smtClean="0">
                <a:latin typeface="Arial"/>
                <a:cs typeface="Arial"/>
              </a:rPr>
              <a:t>a</a:t>
            </a:r>
            <a:r>
              <a:rPr sz="4400" spc="30" dirty="0" smtClean="0">
                <a:latin typeface="Arial"/>
                <a:cs typeface="Arial"/>
              </a:rPr>
              <a:t>m</a:t>
            </a:r>
            <a:r>
              <a:rPr sz="4400" spc="0" dirty="0" smtClean="0">
                <a:latin typeface="Arial"/>
                <a:cs typeface="Arial"/>
              </a:rPr>
              <a:t>e</a:t>
            </a:r>
            <a:r>
              <a:rPr sz="4400" spc="-70" dirty="0" smtClean="0">
                <a:latin typeface="Arial"/>
                <a:cs typeface="Arial"/>
              </a:rPr>
              <a:t> </a:t>
            </a:r>
            <a:r>
              <a:rPr sz="4400" spc="-220" dirty="0" smtClean="0">
                <a:latin typeface="Arial"/>
                <a:cs typeface="Arial"/>
              </a:rPr>
              <a:t>T</a:t>
            </a:r>
            <a:r>
              <a:rPr sz="4400" spc="30" dirty="0" smtClean="0">
                <a:latin typeface="Arial"/>
                <a:cs typeface="Arial"/>
              </a:rPr>
              <a:t>r</a:t>
            </a:r>
            <a:r>
              <a:rPr sz="4400" spc="-50" dirty="0" smtClean="0">
                <a:latin typeface="Arial"/>
                <a:cs typeface="Arial"/>
              </a:rPr>
              <a:t>ee</a:t>
            </a:r>
            <a:r>
              <a:rPr sz="4400" spc="0" dirty="0" smtClean="0">
                <a:latin typeface="Arial"/>
                <a:cs typeface="Arial"/>
              </a:rPr>
              <a:t>s</a:t>
            </a:r>
            <a:endParaRPr sz="4400">
              <a:latin typeface="Arial"/>
              <a:cs typeface="Arial"/>
            </a:endParaRPr>
          </a:p>
        </p:txBody>
      </p:sp>
      <p:sp>
        <p:nvSpPr>
          <p:cNvPr id="4" name="object 4"/>
          <p:cNvSpPr txBox="1">
            <a:spLocks noGrp="1"/>
          </p:cNvSpPr>
          <p:nvPr>
            <p:ph type="sldNum" sz="quarter" idx="11"/>
          </p:nvPr>
        </p:nvSpPr>
        <p:spPr>
          <a:prstGeom prst="rect">
            <a:avLst/>
          </a:prstGeom>
        </p:spPr>
        <p:txBody>
          <a:bodyPr vert="horz" wrap="square" lIns="0" tIns="0" rIns="0" bIns="0" rtlCol="0">
            <a:noAutofit/>
          </a:bodyPr>
          <a:lstStyle/>
          <a:p>
            <a:pPr marL="114300">
              <a:lnSpc>
                <a:spcPct val="100000"/>
              </a:lnSpc>
            </a:pPr>
            <a:fld id="{81D60167-4931-47E6-BA6A-407CBD079E47}" type="slidenum">
              <a:rPr sz="1200" dirty="0" smtClean="0">
                <a:solidFill>
                  <a:srgbClr val="898989"/>
                </a:solidFill>
                <a:latin typeface="Arial"/>
                <a:cs typeface="Arial"/>
              </a:rPr>
              <a:t>8</a:t>
            </a:fld>
            <a:endParaRPr sz="1200">
              <a:latin typeface="Arial"/>
              <a:cs typeface="Arial"/>
            </a:endParaRPr>
          </a:p>
        </p:txBody>
      </p:sp>
      <p:sp>
        <p:nvSpPr>
          <p:cNvPr id="3" name="object 3"/>
          <p:cNvSpPr txBox="1"/>
          <p:nvPr/>
        </p:nvSpPr>
        <p:spPr>
          <a:xfrm>
            <a:off x="535940" y="1633220"/>
            <a:ext cx="8024495" cy="2744470"/>
          </a:xfrm>
          <a:prstGeom prst="rect">
            <a:avLst/>
          </a:prstGeom>
        </p:spPr>
        <p:txBody>
          <a:bodyPr vert="horz" wrap="square" lIns="0" tIns="0" rIns="0" bIns="0" rtlCol="0">
            <a:noAutofit/>
          </a:bodyPr>
          <a:lstStyle/>
          <a:p>
            <a:pPr marL="469900" indent="-457200">
              <a:lnSpc>
                <a:spcPct val="100000"/>
              </a:lnSpc>
              <a:buFont typeface="Wingdings" panose="05000000000000000000" pitchFamily="2" charset="2"/>
              <a:buChar char="Ø"/>
              <a:tabLst>
                <a:tab pos="354965" algn="l"/>
              </a:tabLst>
            </a:pPr>
            <a:r>
              <a:rPr sz="3200" dirty="0" smtClean="0">
                <a:latin typeface="Arial"/>
                <a:cs typeface="Arial"/>
              </a:rPr>
              <a:t>•	</a:t>
            </a:r>
            <a:r>
              <a:rPr sz="3200" spc="-15" dirty="0" smtClean="0">
                <a:latin typeface="Arial"/>
                <a:cs typeface="Arial"/>
              </a:rPr>
              <a:t>C</a:t>
            </a:r>
            <a:r>
              <a:rPr sz="3200" spc="20" dirty="0" smtClean="0">
                <a:latin typeface="Arial"/>
                <a:cs typeface="Arial"/>
              </a:rPr>
              <a:t>he</a:t>
            </a:r>
            <a:r>
              <a:rPr sz="3200" spc="-15" dirty="0" smtClean="0">
                <a:latin typeface="Arial"/>
                <a:cs typeface="Arial"/>
              </a:rPr>
              <a:t>ss:</a:t>
            </a:r>
            <a:r>
              <a:rPr sz="3200" spc="-80" dirty="0" smtClean="0">
                <a:latin typeface="Arial"/>
                <a:cs typeface="Arial"/>
              </a:rPr>
              <a:t> </a:t>
            </a:r>
            <a:r>
              <a:rPr sz="3200" spc="20" dirty="0" smtClean="0">
                <a:latin typeface="Arial"/>
                <a:cs typeface="Arial"/>
              </a:rPr>
              <a:t>b≈35</a:t>
            </a:r>
            <a:r>
              <a:rPr sz="3200" spc="-10" dirty="0" smtClean="0">
                <a:latin typeface="Arial"/>
                <a:cs typeface="Arial"/>
              </a:rPr>
              <a:t>,</a:t>
            </a:r>
            <a:r>
              <a:rPr sz="3200" spc="-80" dirty="0" smtClean="0">
                <a:latin typeface="Arial"/>
                <a:cs typeface="Arial"/>
              </a:rPr>
              <a:t> </a:t>
            </a:r>
            <a:r>
              <a:rPr sz="3200" spc="20" dirty="0" smtClean="0">
                <a:latin typeface="Arial"/>
                <a:cs typeface="Arial"/>
              </a:rPr>
              <a:t>d≈80</a:t>
            </a:r>
            <a:r>
              <a:rPr sz="3200" spc="-10" dirty="0" smtClean="0">
                <a:latin typeface="Arial"/>
                <a:cs typeface="Arial"/>
              </a:rPr>
              <a:t>,</a:t>
            </a:r>
            <a:r>
              <a:rPr sz="3200" spc="-80" dirty="0" smtClean="0">
                <a:latin typeface="Arial"/>
                <a:cs typeface="Arial"/>
              </a:rPr>
              <a:t> </a:t>
            </a:r>
            <a:r>
              <a:rPr sz="3200" spc="20" dirty="0" smtClean="0">
                <a:latin typeface="Arial"/>
                <a:cs typeface="Arial"/>
              </a:rPr>
              <a:t>b</a:t>
            </a:r>
            <a:r>
              <a:rPr sz="3150" spc="44" baseline="26455" dirty="0" smtClean="0">
                <a:latin typeface="Arial"/>
                <a:cs typeface="Arial"/>
              </a:rPr>
              <a:t>d</a:t>
            </a:r>
            <a:r>
              <a:rPr sz="3200" spc="20" dirty="0" smtClean="0">
                <a:latin typeface="Arial"/>
                <a:cs typeface="Arial"/>
              </a:rPr>
              <a:t>≈</a:t>
            </a:r>
            <a:r>
              <a:rPr sz="3200" spc="0" dirty="0" smtClean="0">
                <a:latin typeface="Arial"/>
                <a:cs typeface="Arial"/>
              </a:rPr>
              <a:t>1</a:t>
            </a:r>
            <a:r>
              <a:rPr sz="3200" spc="20" dirty="0" smtClean="0">
                <a:latin typeface="Arial"/>
                <a:cs typeface="Arial"/>
              </a:rPr>
              <a:t>0</a:t>
            </a:r>
            <a:r>
              <a:rPr sz="3150" spc="44" baseline="26455" dirty="0" smtClean="0">
                <a:latin typeface="Arial"/>
                <a:cs typeface="Arial"/>
              </a:rPr>
              <a:t>80</a:t>
            </a:r>
            <a:endParaRPr sz="3150" baseline="26455" dirty="0">
              <a:latin typeface="Arial"/>
              <a:cs typeface="Arial"/>
            </a:endParaRPr>
          </a:p>
          <a:p>
            <a:pPr marL="171450" indent="-171450">
              <a:lnSpc>
                <a:spcPts val="750"/>
              </a:lnSpc>
              <a:spcBef>
                <a:spcPts val="10"/>
              </a:spcBef>
              <a:buFont typeface="Wingdings" panose="05000000000000000000" pitchFamily="2" charset="2"/>
              <a:buChar char="Ø"/>
            </a:pPr>
            <a:endParaRPr sz="750" dirty="0"/>
          </a:p>
          <a:p>
            <a:pPr marL="469900" indent="-457200">
              <a:lnSpc>
                <a:spcPct val="100000"/>
              </a:lnSpc>
              <a:buFont typeface="Wingdings" panose="05000000000000000000" pitchFamily="2" charset="2"/>
              <a:buChar char="Ø"/>
              <a:tabLst>
                <a:tab pos="354965" algn="l"/>
              </a:tabLst>
            </a:pPr>
            <a:r>
              <a:rPr sz="3200" dirty="0" smtClean="0">
                <a:latin typeface="Arial"/>
                <a:cs typeface="Arial"/>
              </a:rPr>
              <a:t>•	</a:t>
            </a:r>
            <a:r>
              <a:rPr sz="3200" spc="-15" dirty="0" smtClean="0">
                <a:latin typeface="Arial"/>
                <a:cs typeface="Arial"/>
              </a:rPr>
              <a:t>G</a:t>
            </a:r>
            <a:r>
              <a:rPr sz="3200" spc="0" dirty="0" smtClean="0">
                <a:latin typeface="Arial"/>
                <a:cs typeface="Arial"/>
              </a:rPr>
              <a:t>o</a:t>
            </a:r>
            <a:r>
              <a:rPr sz="3200" spc="-10" dirty="0" smtClean="0">
                <a:latin typeface="Arial"/>
                <a:cs typeface="Arial"/>
              </a:rPr>
              <a:t>:</a:t>
            </a:r>
            <a:r>
              <a:rPr sz="3200" spc="-80" dirty="0" smtClean="0">
                <a:latin typeface="Arial"/>
                <a:cs typeface="Arial"/>
              </a:rPr>
              <a:t> </a:t>
            </a:r>
            <a:r>
              <a:rPr sz="3200" spc="15" dirty="0" smtClean="0">
                <a:solidFill>
                  <a:srgbClr val="FF0000"/>
                </a:solidFill>
                <a:latin typeface="Arial"/>
                <a:cs typeface="Arial"/>
              </a:rPr>
              <a:t>b</a:t>
            </a:r>
            <a:r>
              <a:rPr sz="3200" spc="20" dirty="0" smtClean="0">
                <a:solidFill>
                  <a:srgbClr val="FF0000"/>
                </a:solidFill>
                <a:latin typeface="Arial"/>
                <a:cs typeface="Arial"/>
              </a:rPr>
              <a:t>≈</a:t>
            </a:r>
            <a:r>
              <a:rPr sz="3200" spc="15" dirty="0" smtClean="0">
                <a:solidFill>
                  <a:srgbClr val="FF0000"/>
                </a:solidFill>
                <a:latin typeface="Arial"/>
                <a:cs typeface="Arial"/>
              </a:rPr>
              <a:t>250</a:t>
            </a:r>
            <a:r>
              <a:rPr sz="3200" spc="-10" dirty="0" smtClean="0">
                <a:solidFill>
                  <a:srgbClr val="FF0000"/>
                </a:solidFill>
                <a:latin typeface="Arial"/>
                <a:cs typeface="Arial"/>
              </a:rPr>
              <a:t>,</a:t>
            </a:r>
            <a:r>
              <a:rPr sz="3200" spc="-80" dirty="0" smtClean="0">
                <a:solidFill>
                  <a:srgbClr val="FF0000"/>
                </a:solidFill>
                <a:latin typeface="Arial"/>
                <a:cs typeface="Arial"/>
              </a:rPr>
              <a:t> </a:t>
            </a:r>
            <a:r>
              <a:rPr sz="3200" spc="15" dirty="0" smtClean="0">
                <a:solidFill>
                  <a:srgbClr val="FF0000"/>
                </a:solidFill>
                <a:latin typeface="Arial"/>
                <a:cs typeface="Arial"/>
              </a:rPr>
              <a:t>d</a:t>
            </a:r>
            <a:r>
              <a:rPr sz="3200" spc="20" dirty="0" smtClean="0">
                <a:solidFill>
                  <a:srgbClr val="FF0000"/>
                </a:solidFill>
                <a:latin typeface="Arial"/>
                <a:cs typeface="Arial"/>
              </a:rPr>
              <a:t>≈</a:t>
            </a:r>
            <a:r>
              <a:rPr sz="3200" spc="15" dirty="0" smtClean="0">
                <a:solidFill>
                  <a:srgbClr val="FF0000"/>
                </a:solidFill>
                <a:latin typeface="Arial"/>
                <a:cs typeface="Arial"/>
              </a:rPr>
              <a:t>15</a:t>
            </a:r>
            <a:r>
              <a:rPr sz="3200" spc="20" dirty="0" smtClean="0">
                <a:solidFill>
                  <a:srgbClr val="FF0000"/>
                </a:solidFill>
                <a:latin typeface="Arial"/>
                <a:cs typeface="Arial"/>
              </a:rPr>
              <a:t>0</a:t>
            </a:r>
            <a:r>
              <a:rPr sz="3200" spc="-10" dirty="0" smtClean="0">
                <a:solidFill>
                  <a:srgbClr val="FF0000"/>
                </a:solidFill>
                <a:latin typeface="Arial"/>
                <a:cs typeface="Arial"/>
              </a:rPr>
              <a:t>,</a:t>
            </a:r>
            <a:r>
              <a:rPr sz="3200" spc="-180" dirty="0" smtClean="0">
                <a:solidFill>
                  <a:srgbClr val="FF0000"/>
                </a:solidFill>
                <a:latin typeface="Arial"/>
                <a:cs typeface="Arial"/>
              </a:rPr>
              <a:t> </a:t>
            </a:r>
            <a:r>
              <a:rPr sz="3200" spc="20" dirty="0" smtClean="0">
                <a:solidFill>
                  <a:srgbClr val="FF0000"/>
                </a:solidFill>
                <a:latin typeface="Arial"/>
                <a:cs typeface="Arial"/>
              </a:rPr>
              <a:t>b</a:t>
            </a:r>
            <a:r>
              <a:rPr sz="3150" spc="44" baseline="26455" dirty="0" smtClean="0">
                <a:solidFill>
                  <a:srgbClr val="FF0000"/>
                </a:solidFill>
                <a:latin typeface="Arial"/>
                <a:cs typeface="Arial"/>
              </a:rPr>
              <a:t>d</a:t>
            </a:r>
            <a:r>
              <a:rPr sz="3200" spc="20" dirty="0" smtClean="0">
                <a:solidFill>
                  <a:srgbClr val="FF0000"/>
                </a:solidFill>
                <a:latin typeface="Arial"/>
                <a:cs typeface="Arial"/>
              </a:rPr>
              <a:t>≈</a:t>
            </a:r>
            <a:r>
              <a:rPr sz="3200" spc="0" dirty="0" smtClean="0">
                <a:solidFill>
                  <a:srgbClr val="FF0000"/>
                </a:solidFill>
                <a:latin typeface="Arial"/>
                <a:cs typeface="Arial"/>
              </a:rPr>
              <a:t>1</a:t>
            </a:r>
            <a:r>
              <a:rPr sz="3200" spc="20" dirty="0" smtClean="0">
                <a:solidFill>
                  <a:srgbClr val="FF0000"/>
                </a:solidFill>
                <a:latin typeface="Arial"/>
                <a:cs typeface="Arial"/>
              </a:rPr>
              <a:t>0</a:t>
            </a:r>
            <a:r>
              <a:rPr sz="3150" spc="44" baseline="26455" dirty="0" smtClean="0">
                <a:solidFill>
                  <a:srgbClr val="FF0000"/>
                </a:solidFill>
                <a:latin typeface="Arial"/>
                <a:cs typeface="Arial"/>
              </a:rPr>
              <a:t>170</a:t>
            </a:r>
            <a:endParaRPr sz="3150" baseline="26455" dirty="0">
              <a:solidFill>
                <a:srgbClr val="FF0000"/>
              </a:solidFill>
              <a:latin typeface="Arial"/>
              <a:cs typeface="Arial"/>
            </a:endParaRPr>
          </a:p>
          <a:p>
            <a:pPr marL="171450" indent="-171450">
              <a:lnSpc>
                <a:spcPts val="650"/>
              </a:lnSpc>
              <a:spcBef>
                <a:spcPts val="48"/>
              </a:spcBef>
              <a:buFont typeface="Wingdings" panose="05000000000000000000" pitchFamily="2" charset="2"/>
              <a:buChar char="Ø"/>
            </a:pPr>
            <a:endParaRPr sz="650" dirty="0"/>
          </a:p>
          <a:p>
            <a:pPr marL="469900" marR="12700" indent="-457200">
              <a:lnSpc>
                <a:spcPct val="101600"/>
              </a:lnSpc>
              <a:buFont typeface="Wingdings" panose="05000000000000000000" pitchFamily="2" charset="2"/>
              <a:buChar char="Ø"/>
              <a:tabLst>
                <a:tab pos="354965" algn="l"/>
              </a:tabLst>
            </a:pPr>
            <a:r>
              <a:rPr sz="3200" spc="-60" dirty="0" smtClean="0">
                <a:latin typeface="Arial"/>
                <a:cs typeface="Arial"/>
              </a:rPr>
              <a:t>S</a:t>
            </a:r>
            <a:r>
              <a:rPr sz="3200" spc="-15" dirty="0" smtClean="0">
                <a:latin typeface="Arial"/>
                <a:cs typeface="Arial"/>
              </a:rPr>
              <a:t>i</a:t>
            </a:r>
            <a:r>
              <a:rPr sz="3200" spc="0" dirty="0" smtClean="0">
                <a:latin typeface="Arial"/>
                <a:cs typeface="Arial"/>
              </a:rPr>
              <a:t>ze</a:t>
            </a:r>
            <a:r>
              <a:rPr sz="3200" spc="30" dirty="0" smtClean="0">
                <a:latin typeface="Arial"/>
                <a:cs typeface="Arial"/>
              </a:rPr>
              <a:t> </a:t>
            </a:r>
            <a:r>
              <a:rPr sz="3200" spc="20" dirty="0" smtClean="0">
                <a:latin typeface="Arial"/>
                <a:cs typeface="Arial"/>
              </a:rPr>
              <a:t>o</a:t>
            </a:r>
            <a:r>
              <a:rPr sz="3200" spc="-10" dirty="0" smtClean="0">
                <a:latin typeface="Arial"/>
                <a:cs typeface="Arial"/>
              </a:rPr>
              <a:t>f</a:t>
            </a:r>
            <a:r>
              <a:rPr sz="3200" spc="20" dirty="0" smtClean="0">
                <a:latin typeface="Arial"/>
                <a:cs typeface="Arial"/>
              </a:rPr>
              <a:t> </a:t>
            </a:r>
            <a:r>
              <a:rPr sz="3200" spc="0" dirty="0" smtClean="0">
                <a:latin typeface="Arial"/>
                <a:cs typeface="Arial"/>
              </a:rPr>
              <a:t>s</a:t>
            </a:r>
            <a:r>
              <a:rPr sz="3200" spc="20" dirty="0" smtClean="0">
                <a:latin typeface="Arial"/>
                <a:cs typeface="Arial"/>
              </a:rPr>
              <a:t>ea</a:t>
            </a:r>
            <a:r>
              <a:rPr sz="3200" spc="30" dirty="0" smtClean="0">
                <a:latin typeface="Arial"/>
                <a:cs typeface="Arial"/>
              </a:rPr>
              <a:t>r</a:t>
            </a:r>
            <a:r>
              <a:rPr sz="3200" spc="0" dirty="0" smtClean="0">
                <a:latin typeface="Arial"/>
                <a:cs typeface="Arial"/>
              </a:rPr>
              <a:t>ch</a:t>
            </a:r>
            <a:r>
              <a:rPr sz="3200" spc="-170" dirty="0" smtClean="0">
                <a:latin typeface="Arial"/>
                <a:cs typeface="Arial"/>
              </a:rPr>
              <a:t> </a:t>
            </a:r>
            <a:r>
              <a:rPr sz="3200" spc="0" dirty="0" smtClean="0">
                <a:latin typeface="Arial"/>
                <a:cs typeface="Arial"/>
              </a:rPr>
              <a:t>t</a:t>
            </a:r>
            <a:r>
              <a:rPr sz="3200" spc="30" dirty="0" smtClean="0">
                <a:latin typeface="Arial"/>
                <a:cs typeface="Arial"/>
              </a:rPr>
              <a:t>r</a:t>
            </a:r>
            <a:r>
              <a:rPr sz="3200" spc="20" dirty="0" smtClean="0">
                <a:latin typeface="Arial"/>
                <a:cs typeface="Arial"/>
              </a:rPr>
              <a:t>e</a:t>
            </a:r>
            <a:r>
              <a:rPr sz="3200" spc="0" dirty="0" smtClean="0">
                <a:latin typeface="Arial"/>
                <a:cs typeface="Arial"/>
              </a:rPr>
              <a:t>e</a:t>
            </a:r>
            <a:r>
              <a:rPr sz="3200" spc="-70" dirty="0" smtClean="0">
                <a:latin typeface="Arial"/>
                <a:cs typeface="Arial"/>
              </a:rPr>
              <a:t> </a:t>
            </a:r>
            <a:r>
              <a:rPr sz="3200" spc="0" dirty="0" smtClean="0">
                <a:latin typeface="Arial"/>
                <a:cs typeface="Arial"/>
              </a:rPr>
              <a:t>f</a:t>
            </a:r>
            <a:r>
              <a:rPr sz="3200" spc="20" dirty="0" smtClean="0">
                <a:latin typeface="Arial"/>
                <a:cs typeface="Arial"/>
              </a:rPr>
              <a:t>o</a:t>
            </a:r>
            <a:r>
              <a:rPr sz="3200" spc="0" dirty="0" smtClean="0">
                <a:latin typeface="Arial"/>
                <a:cs typeface="Arial"/>
              </a:rPr>
              <a:t>r</a:t>
            </a:r>
            <a:r>
              <a:rPr sz="3200" spc="-55" dirty="0" smtClean="0">
                <a:latin typeface="Arial"/>
                <a:cs typeface="Arial"/>
              </a:rPr>
              <a:t> </a:t>
            </a:r>
            <a:r>
              <a:rPr sz="3200" spc="-15" dirty="0" smtClean="0">
                <a:latin typeface="Arial"/>
                <a:cs typeface="Arial"/>
              </a:rPr>
              <a:t>G</a:t>
            </a:r>
            <a:r>
              <a:rPr sz="3200" spc="0" dirty="0" smtClean="0">
                <a:latin typeface="Arial"/>
                <a:cs typeface="Arial"/>
              </a:rPr>
              <a:t>o</a:t>
            </a:r>
            <a:r>
              <a:rPr sz="3200" spc="30" dirty="0" smtClean="0">
                <a:latin typeface="Arial"/>
                <a:cs typeface="Arial"/>
              </a:rPr>
              <a:t> </a:t>
            </a:r>
            <a:r>
              <a:rPr sz="3200" spc="-15" dirty="0" smtClean="0">
                <a:latin typeface="Arial"/>
                <a:cs typeface="Arial"/>
              </a:rPr>
              <a:t>i</a:t>
            </a:r>
            <a:r>
              <a:rPr sz="3200" spc="0" dirty="0" smtClean="0">
                <a:latin typeface="Arial"/>
                <a:cs typeface="Arial"/>
              </a:rPr>
              <a:t>s</a:t>
            </a:r>
            <a:r>
              <a:rPr sz="3200" spc="10" dirty="0" smtClean="0">
                <a:latin typeface="Arial"/>
                <a:cs typeface="Arial"/>
              </a:rPr>
              <a:t> </a:t>
            </a:r>
            <a:r>
              <a:rPr sz="3200" spc="30" dirty="0" smtClean="0">
                <a:latin typeface="Arial"/>
                <a:cs typeface="Arial"/>
              </a:rPr>
              <a:t>m</a:t>
            </a:r>
            <a:r>
              <a:rPr sz="3200" spc="20" dirty="0" smtClean="0">
                <a:latin typeface="Arial"/>
                <a:cs typeface="Arial"/>
              </a:rPr>
              <a:t>o</a:t>
            </a:r>
            <a:r>
              <a:rPr sz="3200" spc="30" dirty="0" smtClean="0">
                <a:latin typeface="Arial"/>
                <a:cs typeface="Arial"/>
              </a:rPr>
              <a:t>r</a:t>
            </a:r>
            <a:r>
              <a:rPr sz="3200" spc="0" dirty="0" smtClean="0">
                <a:latin typeface="Arial"/>
                <a:cs typeface="Arial"/>
              </a:rPr>
              <a:t>e</a:t>
            </a:r>
            <a:r>
              <a:rPr sz="3200" spc="-70" dirty="0" smtClean="0">
                <a:latin typeface="Arial"/>
                <a:cs typeface="Arial"/>
              </a:rPr>
              <a:t> </a:t>
            </a:r>
            <a:r>
              <a:rPr sz="3200" spc="0" dirty="0" smtClean="0">
                <a:latin typeface="Arial"/>
                <a:cs typeface="Arial"/>
              </a:rPr>
              <a:t>t</a:t>
            </a:r>
            <a:r>
              <a:rPr sz="3200" spc="20" dirty="0" smtClean="0">
                <a:latin typeface="Arial"/>
                <a:cs typeface="Arial"/>
              </a:rPr>
              <a:t>ha</a:t>
            </a:r>
            <a:r>
              <a:rPr sz="3200" spc="0" dirty="0" smtClean="0">
                <a:latin typeface="Arial"/>
                <a:cs typeface="Arial"/>
              </a:rPr>
              <a:t>n</a:t>
            </a:r>
            <a:r>
              <a:rPr sz="3200" spc="-70" dirty="0" smtClean="0">
                <a:latin typeface="Arial"/>
                <a:cs typeface="Arial"/>
              </a:rPr>
              <a:t> </a:t>
            </a:r>
            <a:r>
              <a:rPr sz="3200" spc="0" dirty="0" smtClean="0">
                <a:latin typeface="Arial"/>
                <a:cs typeface="Arial"/>
              </a:rPr>
              <a:t>t</a:t>
            </a:r>
            <a:r>
              <a:rPr sz="3200" spc="20" dirty="0" smtClean="0">
                <a:latin typeface="Arial"/>
                <a:cs typeface="Arial"/>
              </a:rPr>
              <a:t>h</a:t>
            </a:r>
            <a:r>
              <a:rPr sz="3200" spc="0" dirty="0" smtClean="0">
                <a:latin typeface="Arial"/>
                <a:cs typeface="Arial"/>
              </a:rPr>
              <a:t>e </a:t>
            </a:r>
            <a:r>
              <a:rPr sz="3200" spc="20" dirty="0" smtClean="0">
                <a:latin typeface="Arial"/>
                <a:cs typeface="Arial"/>
              </a:rPr>
              <a:t>nu</a:t>
            </a:r>
            <a:r>
              <a:rPr sz="3200" spc="30" dirty="0" smtClean="0">
                <a:latin typeface="Arial"/>
                <a:cs typeface="Arial"/>
              </a:rPr>
              <a:t>m</a:t>
            </a:r>
            <a:r>
              <a:rPr sz="3200" spc="20" dirty="0" smtClean="0">
                <a:latin typeface="Arial"/>
                <a:cs typeface="Arial"/>
              </a:rPr>
              <a:t>be</a:t>
            </a:r>
            <a:r>
              <a:rPr sz="3200" spc="0" dirty="0" smtClean="0">
                <a:latin typeface="Arial"/>
                <a:cs typeface="Arial"/>
              </a:rPr>
              <a:t>r</a:t>
            </a:r>
            <a:r>
              <a:rPr sz="3200" spc="-160" dirty="0" smtClean="0">
                <a:latin typeface="Arial"/>
                <a:cs typeface="Arial"/>
              </a:rPr>
              <a:t> </a:t>
            </a:r>
            <a:r>
              <a:rPr sz="3200" spc="20" dirty="0" smtClean="0">
                <a:latin typeface="Arial"/>
                <a:cs typeface="Arial"/>
              </a:rPr>
              <a:t>o</a:t>
            </a:r>
            <a:r>
              <a:rPr sz="3200" spc="-10" dirty="0" smtClean="0">
                <a:latin typeface="Arial"/>
                <a:cs typeface="Arial"/>
              </a:rPr>
              <a:t>f</a:t>
            </a:r>
            <a:r>
              <a:rPr sz="3200" spc="20" dirty="0" smtClean="0">
                <a:latin typeface="Arial"/>
                <a:cs typeface="Arial"/>
              </a:rPr>
              <a:t> a</a:t>
            </a:r>
            <a:r>
              <a:rPr sz="3200" spc="0" dirty="0" smtClean="0">
                <a:latin typeface="Arial"/>
                <a:cs typeface="Arial"/>
              </a:rPr>
              <a:t>t</a:t>
            </a:r>
            <a:r>
              <a:rPr sz="3200" spc="20" dirty="0" smtClean="0">
                <a:latin typeface="Arial"/>
                <a:cs typeface="Arial"/>
              </a:rPr>
              <a:t>o</a:t>
            </a:r>
            <a:r>
              <a:rPr sz="3200" spc="30" dirty="0" smtClean="0">
                <a:latin typeface="Arial"/>
                <a:cs typeface="Arial"/>
              </a:rPr>
              <a:t>m</a:t>
            </a:r>
            <a:r>
              <a:rPr sz="3200" spc="0" dirty="0" smtClean="0">
                <a:latin typeface="Arial"/>
                <a:cs typeface="Arial"/>
              </a:rPr>
              <a:t>s</a:t>
            </a:r>
            <a:r>
              <a:rPr sz="3200" spc="-90" dirty="0" smtClean="0">
                <a:latin typeface="Arial"/>
                <a:cs typeface="Arial"/>
              </a:rPr>
              <a:t> </a:t>
            </a:r>
            <a:r>
              <a:rPr sz="3200" spc="-15" dirty="0" smtClean="0">
                <a:latin typeface="Arial"/>
                <a:cs typeface="Arial"/>
              </a:rPr>
              <a:t>i</a:t>
            </a:r>
            <a:r>
              <a:rPr sz="3200" spc="0" dirty="0" smtClean="0">
                <a:latin typeface="Arial"/>
                <a:cs typeface="Arial"/>
              </a:rPr>
              <a:t>n</a:t>
            </a:r>
            <a:r>
              <a:rPr sz="3200" spc="-70" dirty="0" smtClean="0">
                <a:latin typeface="Arial"/>
                <a:cs typeface="Arial"/>
              </a:rPr>
              <a:t> </a:t>
            </a:r>
            <a:r>
              <a:rPr sz="3200" spc="0" dirty="0" smtClean="0">
                <a:latin typeface="Arial"/>
                <a:cs typeface="Arial"/>
              </a:rPr>
              <a:t>t</a:t>
            </a:r>
            <a:r>
              <a:rPr sz="3200" spc="20" dirty="0" smtClean="0">
                <a:latin typeface="Arial"/>
                <a:cs typeface="Arial"/>
              </a:rPr>
              <a:t>h</a:t>
            </a:r>
            <a:r>
              <a:rPr sz="3200" spc="0" dirty="0" smtClean="0">
                <a:latin typeface="Arial"/>
                <a:cs typeface="Arial"/>
              </a:rPr>
              <a:t>e</a:t>
            </a:r>
            <a:r>
              <a:rPr sz="3200" spc="30" dirty="0" smtClean="0">
                <a:latin typeface="Arial"/>
                <a:cs typeface="Arial"/>
              </a:rPr>
              <a:t> </a:t>
            </a:r>
            <a:r>
              <a:rPr sz="3200" spc="20" dirty="0" smtClean="0">
                <a:latin typeface="Arial"/>
                <a:cs typeface="Arial"/>
              </a:rPr>
              <a:t>un</a:t>
            </a:r>
            <a:r>
              <a:rPr sz="3200" spc="-15" dirty="0" smtClean="0">
                <a:latin typeface="Arial"/>
                <a:cs typeface="Arial"/>
              </a:rPr>
              <a:t>i</a:t>
            </a:r>
            <a:r>
              <a:rPr sz="3200" spc="0" dirty="0" smtClean="0">
                <a:latin typeface="Arial"/>
                <a:cs typeface="Arial"/>
              </a:rPr>
              <a:t>v</a:t>
            </a:r>
            <a:r>
              <a:rPr sz="3200" spc="20" dirty="0" smtClean="0">
                <a:latin typeface="Arial"/>
                <a:cs typeface="Arial"/>
              </a:rPr>
              <a:t>e</a:t>
            </a:r>
            <a:r>
              <a:rPr sz="3200" spc="30" dirty="0" smtClean="0">
                <a:latin typeface="Arial"/>
                <a:cs typeface="Arial"/>
              </a:rPr>
              <a:t>r</a:t>
            </a:r>
            <a:r>
              <a:rPr sz="3200" spc="0" dirty="0" smtClean="0">
                <a:latin typeface="Arial"/>
                <a:cs typeface="Arial"/>
              </a:rPr>
              <a:t>s</a:t>
            </a:r>
            <a:r>
              <a:rPr sz="3200" spc="20" dirty="0" smtClean="0">
                <a:latin typeface="Arial"/>
                <a:cs typeface="Arial"/>
              </a:rPr>
              <a:t>e</a:t>
            </a:r>
            <a:r>
              <a:rPr sz="3200" spc="-10" dirty="0" smtClean="0">
                <a:latin typeface="Arial"/>
                <a:cs typeface="Arial"/>
              </a:rPr>
              <a:t>!</a:t>
            </a:r>
            <a:endParaRPr sz="3200" dirty="0">
              <a:latin typeface="Arial"/>
              <a:cs typeface="Arial"/>
            </a:endParaRPr>
          </a:p>
          <a:p>
            <a:pPr marL="171450" indent="-171450">
              <a:lnSpc>
                <a:spcPts val="750"/>
              </a:lnSpc>
              <a:spcBef>
                <a:spcPts val="9"/>
              </a:spcBef>
              <a:buFont typeface="Wingdings" panose="05000000000000000000" pitchFamily="2" charset="2"/>
              <a:buChar char="Ø"/>
            </a:pPr>
            <a:endParaRPr sz="750" dirty="0"/>
          </a:p>
          <a:p>
            <a:pPr marL="469900" indent="-457200">
              <a:lnSpc>
                <a:spcPct val="100000"/>
              </a:lnSpc>
              <a:buFont typeface="Wingdings" panose="05000000000000000000" pitchFamily="2" charset="2"/>
              <a:buChar char="Ø"/>
              <a:tabLst>
                <a:tab pos="354965" algn="l"/>
              </a:tabLst>
            </a:pPr>
            <a:r>
              <a:rPr sz="3200" spc="-60" dirty="0" smtClean="0">
                <a:latin typeface="Arial"/>
                <a:cs typeface="Arial"/>
              </a:rPr>
              <a:t>B</a:t>
            </a:r>
            <a:r>
              <a:rPr sz="3200" spc="30" dirty="0" smtClean="0">
                <a:latin typeface="Arial"/>
                <a:cs typeface="Arial"/>
              </a:rPr>
              <a:t>r</a:t>
            </a:r>
            <a:r>
              <a:rPr sz="3200" spc="20" dirty="0" smtClean="0">
                <a:latin typeface="Arial"/>
                <a:cs typeface="Arial"/>
              </a:rPr>
              <a:t>u</a:t>
            </a:r>
            <a:r>
              <a:rPr sz="3200" spc="0" dirty="0" smtClean="0">
                <a:latin typeface="Arial"/>
                <a:cs typeface="Arial"/>
              </a:rPr>
              <a:t>te</a:t>
            </a:r>
            <a:r>
              <a:rPr sz="3200" spc="-70" dirty="0" smtClean="0">
                <a:latin typeface="Arial"/>
                <a:cs typeface="Arial"/>
              </a:rPr>
              <a:t> </a:t>
            </a:r>
            <a:r>
              <a:rPr sz="3200" spc="0" dirty="0" smtClean="0">
                <a:latin typeface="Arial"/>
                <a:cs typeface="Arial"/>
              </a:rPr>
              <a:t>f</a:t>
            </a:r>
            <a:r>
              <a:rPr sz="3200" spc="20" dirty="0" smtClean="0">
                <a:latin typeface="Arial"/>
                <a:cs typeface="Arial"/>
              </a:rPr>
              <a:t>o</a:t>
            </a:r>
            <a:r>
              <a:rPr sz="3200" spc="30" dirty="0" smtClean="0">
                <a:latin typeface="Arial"/>
                <a:cs typeface="Arial"/>
              </a:rPr>
              <a:t>r</a:t>
            </a:r>
            <a:r>
              <a:rPr sz="3200" spc="0" dirty="0" smtClean="0">
                <a:latin typeface="Arial"/>
                <a:cs typeface="Arial"/>
              </a:rPr>
              <a:t>ce</a:t>
            </a:r>
            <a:r>
              <a:rPr sz="3200" spc="-70" dirty="0" smtClean="0">
                <a:latin typeface="Arial"/>
                <a:cs typeface="Arial"/>
              </a:rPr>
              <a:t> </a:t>
            </a:r>
            <a:r>
              <a:rPr sz="3200" spc="-15" dirty="0" smtClean="0">
                <a:latin typeface="Arial"/>
                <a:cs typeface="Arial"/>
              </a:rPr>
              <a:t>i</a:t>
            </a:r>
            <a:r>
              <a:rPr sz="3200" spc="20" dirty="0" smtClean="0">
                <a:latin typeface="Arial"/>
                <a:cs typeface="Arial"/>
              </a:rPr>
              <a:t>n</a:t>
            </a:r>
            <a:r>
              <a:rPr sz="3200" spc="0" dirty="0" smtClean="0">
                <a:latin typeface="Arial"/>
                <a:cs typeface="Arial"/>
              </a:rPr>
              <a:t>t</a:t>
            </a:r>
            <a:r>
              <a:rPr sz="3200" spc="30" dirty="0" smtClean="0">
                <a:latin typeface="Arial"/>
                <a:cs typeface="Arial"/>
              </a:rPr>
              <a:t>r</a:t>
            </a:r>
            <a:r>
              <a:rPr sz="3200" spc="20" dirty="0" smtClean="0">
                <a:latin typeface="Arial"/>
                <a:cs typeface="Arial"/>
              </a:rPr>
              <a:t>a</a:t>
            </a:r>
            <a:r>
              <a:rPr sz="3200" spc="-20" dirty="0" smtClean="0">
                <a:latin typeface="Arial"/>
                <a:cs typeface="Arial"/>
              </a:rPr>
              <a:t>c</a:t>
            </a:r>
            <a:r>
              <a:rPr sz="3200" spc="0" dirty="0" smtClean="0">
                <a:latin typeface="Arial"/>
                <a:cs typeface="Arial"/>
              </a:rPr>
              <a:t>t</a:t>
            </a:r>
            <a:r>
              <a:rPr sz="3200" spc="20" dirty="0" smtClean="0">
                <a:latin typeface="Arial"/>
                <a:cs typeface="Arial"/>
              </a:rPr>
              <a:t>ab</a:t>
            </a:r>
            <a:r>
              <a:rPr sz="3200" spc="-15" dirty="0" smtClean="0">
                <a:latin typeface="Arial"/>
                <a:cs typeface="Arial"/>
              </a:rPr>
              <a:t>l</a:t>
            </a:r>
            <a:r>
              <a:rPr sz="3200" spc="0" dirty="0" smtClean="0">
                <a:latin typeface="Arial"/>
                <a:cs typeface="Arial"/>
              </a:rPr>
              <a:t>e</a:t>
            </a:r>
            <a:endParaRPr sz="3200" dirty="0">
              <a:latin typeface="Arial"/>
              <a:cs typeface="Arial"/>
            </a:endParaRPr>
          </a:p>
        </p:txBody>
      </p:sp>
      <p:pic>
        <p:nvPicPr>
          <p:cNvPr id="5"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45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612265">
              <a:lnSpc>
                <a:spcPct val="100000"/>
              </a:lnSpc>
            </a:pPr>
            <a:r>
              <a:rPr sz="4400" spc="0" dirty="0" smtClean="0">
                <a:latin typeface="Arial"/>
                <a:cs typeface="Arial"/>
              </a:rPr>
              <a:t>W</a:t>
            </a:r>
            <a:r>
              <a:rPr sz="4400" spc="-50" dirty="0" smtClean="0">
                <a:latin typeface="Arial"/>
                <a:cs typeface="Arial"/>
              </a:rPr>
              <a:t>ha</a:t>
            </a:r>
            <a:r>
              <a:rPr sz="4400" spc="-40" dirty="0" smtClean="0">
                <a:latin typeface="Arial"/>
                <a:cs typeface="Arial"/>
              </a:rPr>
              <a:t>t</a:t>
            </a:r>
            <a:r>
              <a:rPr sz="4400" spc="-80" dirty="0" smtClean="0">
                <a:latin typeface="Arial"/>
                <a:cs typeface="Arial"/>
              </a:rPr>
              <a:t>’</a:t>
            </a:r>
            <a:r>
              <a:rPr sz="4400" spc="0" dirty="0" smtClean="0">
                <a:latin typeface="Arial"/>
                <a:cs typeface="Arial"/>
              </a:rPr>
              <a:t>s</a:t>
            </a:r>
            <a:r>
              <a:rPr sz="4400" spc="75" dirty="0" smtClean="0">
                <a:latin typeface="Arial"/>
                <a:cs typeface="Arial"/>
              </a:rPr>
              <a:t> </a:t>
            </a:r>
            <a:r>
              <a:rPr sz="4400" spc="-50" dirty="0" smtClean="0">
                <a:latin typeface="Arial"/>
                <a:cs typeface="Arial"/>
              </a:rPr>
              <a:t>ne</a:t>
            </a:r>
            <a:r>
              <a:rPr sz="4400" spc="-20" dirty="0" smtClean="0">
                <a:latin typeface="Arial"/>
                <a:cs typeface="Arial"/>
              </a:rPr>
              <a:t>xt</a:t>
            </a:r>
            <a:r>
              <a:rPr sz="4400" spc="50" dirty="0" smtClean="0">
                <a:latin typeface="Arial"/>
                <a:cs typeface="Arial"/>
              </a:rPr>
              <a:t> </a:t>
            </a:r>
            <a:r>
              <a:rPr sz="4400" spc="-40" dirty="0" smtClean="0">
                <a:latin typeface="Arial"/>
                <a:cs typeface="Arial"/>
              </a:rPr>
              <a:t>f</a:t>
            </a:r>
            <a:r>
              <a:rPr sz="4400" spc="-50" dirty="0" smtClean="0">
                <a:latin typeface="Arial"/>
                <a:cs typeface="Arial"/>
              </a:rPr>
              <a:t>o</a:t>
            </a:r>
            <a:r>
              <a:rPr sz="4400" spc="0" dirty="0" smtClean="0">
                <a:latin typeface="Arial"/>
                <a:cs typeface="Arial"/>
              </a:rPr>
              <a:t>r</a:t>
            </a:r>
            <a:r>
              <a:rPr sz="4400" spc="-90" dirty="0" smtClean="0">
                <a:latin typeface="Arial"/>
                <a:cs typeface="Arial"/>
              </a:rPr>
              <a:t> </a:t>
            </a:r>
            <a:r>
              <a:rPr sz="4400" spc="-65" dirty="0" smtClean="0">
                <a:latin typeface="Arial"/>
                <a:cs typeface="Arial"/>
              </a:rPr>
              <a:t>A</a:t>
            </a:r>
            <a:r>
              <a:rPr sz="4400" spc="-40" dirty="0" smtClean="0">
                <a:latin typeface="Arial"/>
                <a:cs typeface="Arial"/>
              </a:rPr>
              <a:t>I</a:t>
            </a:r>
            <a:r>
              <a:rPr sz="4400" spc="0" dirty="0" smtClean="0">
                <a:latin typeface="Arial"/>
                <a:cs typeface="Arial"/>
              </a:rPr>
              <a:t>?</a:t>
            </a:r>
            <a:endParaRPr sz="44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80</a:t>
            </a:fld>
            <a:endParaRPr sz="1200">
              <a:latin typeface="Arial"/>
              <a:cs typeface="Arial"/>
            </a:endParaRPr>
          </a:p>
        </p:txBody>
      </p:sp>
      <p:sp>
        <p:nvSpPr>
          <p:cNvPr id="3" name="object 3"/>
          <p:cNvSpPr/>
          <p:nvPr/>
        </p:nvSpPr>
        <p:spPr>
          <a:xfrm>
            <a:off x="546100" y="2006600"/>
            <a:ext cx="8051798" cy="4533899"/>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990600" y="1333500"/>
            <a:ext cx="7175500" cy="546100"/>
          </a:xfrm>
          <a:prstGeom prst="rect">
            <a:avLst/>
          </a:prstGeom>
          <a:blipFill>
            <a:blip r:embed="rId3" cstate="print"/>
            <a:stretch>
              <a:fillRect/>
            </a:stretch>
          </a:blipFill>
        </p:spPr>
        <p:txBody>
          <a:bodyPr wrap="square" lIns="0" tIns="0" rIns="0" bIns="0" rtlCol="0">
            <a:noAutofit/>
          </a:bodyPr>
          <a:lstStyle/>
          <a:p>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612265">
              <a:lnSpc>
                <a:spcPct val="100000"/>
              </a:lnSpc>
            </a:pPr>
            <a:r>
              <a:rPr sz="4400" spc="0" dirty="0" smtClean="0">
                <a:latin typeface="Arial"/>
                <a:cs typeface="Arial"/>
              </a:rPr>
              <a:t>W</a:t>
            </a:r>
            <a:r>
              <a:rPr sz="4400" spc="-50" dirty="0" smtClean="0">
                <a:latin typeface="Arial"/>
                <a:cs typeface="Arial"/>
              </a:rPr>
              <a:t>ha</a:t>
            </a:r>
            <a:r>
              <a:rPr sz="4400" spc="-40" dirty="0" smtClean="0">
                <a:latin typeface="Arial"/>
                <a:cs typeface="Arial"/>
              </a:rPr>
              <a:t>t</a:t>
            </a:r>
            <a:r>
              <a:rPr sz="4400" spc="-80" dirty="0" smtClean="0">
                <a:latin typeface="Arial"/>
                <a:cs typeface="Arial"/>
              </a:rPr>
              <a:t>’</a:t>
            </a:r>
            <a:r>
              <a:rPr sz="4400" spc="0" dirty="0" smtClean="0">
                <a:latin typeface="Arial"/>
                <a:cs typeface="Arial"/>
              </a:rPr>
              <a:t>s</a:t>
            </a:r>
            <a:r>
              <a:rPr sz="4400" spc="75" dirty="0" smtClean="0">
                <a:latin typeface="Arial"/>
                <a:cs typeface="Arial"/>
              </a:rPr>
              <a:t> </a:t>
            </a:r>
            <a:r>
              <a:rPr sz="4400" spc="-50" dirty="0" smtClean="0">
                <a:latin typeface="Arial"/>
                <a:cs typeface="Arial"/>
              </a:rPr>
              <a:t>ne</a:t>
            </a:r>
            <a:r>
              <a:rPr sz="4400" spc="-20" dirty="0" smtClean="0">
                <a:latin typeface="Arial"/>
                <a:cs typeface="Arial"/>
              </a:rPr>
              <a:t>xt</a:t>
            </a:r>
            <a:r>
              <a:rPr sz="4400" spc="50" dirty="0" smtClean="0">
                <a:latin typeface="Arial"/>
                <a:cs typeface="Arial"/>
              </a:rPr>
              <a:t> </a:t>
            </a:r>
            <a:r>
              <a:rPr sz="4400" spc="-40" dirty="0" smtClean="0">
                <a:latin typeface="Arial"/>
                <a:cs typeface="Arial"/>
              </a:rPr>
              <a:t>f</a:t>
            </a:r>
            <a:r>
              <a:rPr sz="4400" spc="-50" dirty="0" smtClean="0">
                <a:latin typeface="Arial"/>
                <a:cs typeface="Arial"/>
              </a:rPr>
              <a:t>o</a:t>
            </a:r>
            <a:r>
              <a:rPr sz="4400" spc="0" dirty="0" smtClean="0">
                <a:latin typeface="Arial"/>
                <a:cs typeface="Arial"/>
              </a:rPr>
              <a:t>r</a:t>
            </a:r>
            <a:r>
              <a:rPr sz="4400" spc="-90" dirty="0" smtClean="0">
                <a:latin typeface="Arial"/>
                <a:cs typeface="Arial"/>
              </a:rPr>
              <a:t> </a:t>
            </a:r>
            <a:r>
              <a:rPr sz="4400" spc="-65" dirty="0" smtClean="0">
                <a:latin typeface="Arial"/>
                <a:cs typeface="Arial"/>
              </a:rPr>
              <a:t>A</a:t>
            </a:r>
            <a:r>
              <a:rPr sz="4400" spc="-40" dirty="0" smtClean="0">
                <a:latin typeface="Arial"/>
                <a:cs typeface="Arial"/>
              </a:rPr>
              <a:t>I</a:t>
            </a:r>
            <a:r>
              <a:rPr sz="4400" spc="0" dirty="0" smtClean="0">
                <a:latin typeface="Arial"/>
                <a:cs typeface="Arial"/>
              </a:rPr>
              <a:t>?</a:t>
            </a:r>
            <a:endParaRPr sz="4400">
              <a:latin typeface="Arial"/>
              <a:cs typeface="Arial"/>
            </a:endParaRPr>
          </a:p>
        </p:txBody>
      </p:sp>
      <p:sp>
        <p:nvSpPr>
          <p:cNvPr id="5" name="object 5"/>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81</a:t>
            </a:fld>
            <a:endParaRPr sz="1200">
              <a:latin typeface="Arial"/>
              <a:cs typeface="Arial"/>
            </a:endParaRPr>
          </a:p>
        </p:txBody>
      </p:sp>
      <p:sp>
        <p:nvSpPr>
          <p:cNvPr id="3" name="object 3"/>
          <p:cNvSpPr/>
          <p:nvPr/>
        </p:nvSpPr>
        <p:spPr>
          <a:xfrm>
            <a:off x="762541" y="2806700"/>
            <a:ext cx="7200358" cy="3378200"/>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78741" y="1597351"/>
            <a:ext cx="8369934" cy="1096645"/>
          </a:xfrm>
          <a:prstGeom prst="rect">
            <a:avLst/>
          </a:prstGeom>
        </p:spPr>
        <p:txBody>
          <a:bodyPr vert="horz" wrap="square" lIns="0" tIns="0" rIns="0" bIns="0" rtlCol="0">
            <a:noAutofit/>
          </a:bodyPr>
          <a:lstStyle/>
          <a:p>
            <a:pPr marL="12700" marR="12700">
              <a:lnSpc>
                <a:spcPts val="4300"/>
              </a:lnSpc>
            </a:pPr>
            <a:r>
              <a:rPr sz="3600" spc="45" dirty="0" smtClean="0">
                <a:latin typeface="Calibri"/>
                <a:cs typeface="Calibri"/>
              </a:rPr>
              <a:t>T</a:t>
            </a:r>
            <a:r>
              <a:rPr sz="3600" spc="5" dirty="0" smtClean="0">
                <a:latin typeface="Calibri"/>
                <a:cs typeface="Calibri"/>
              </a:rPr>
              <a:t>h</a:t>
            </a:r>
            <a:r>
              <a:rPr sz="3600" spc="-20" dirty="0" smtClean="0">
                <a:latin typeface="Calibri"/>
                <a:cs typeface="Calibri"/>
              </a:rPr>
              <a:t>e</a:t>
            </a:r>
            <a:r>
              <a:rPr sz="3600" spc="-110" dirty="0" smtClean="0">
                <a:latin typeface="Calibri"/>
                <a:cs typeface="Calibri"/>
              </a:rPr>
              <a:t> </a:t>
            </a:r>
            <a:r>
              <a:rPr sz="3600" spc="-30" dirty="0" smtClean="0">
                <a:latin typeface="Calibri"/>
                <a:cs typeface="Calibri"/>
              </a:rPr>
              <a:t>i</a:t>
            </a:r>
            <a:r>
              <a:rPr sz="3600" spc="5" dirty="0" smtClean="0">
                <a:latin typeface="Calibri"/>
                <a:cs typeface="Calibri"/>
              </a:rPr>
              <a:t>d</a:t>
            </a:r>
            <a:r>
              <a:rPr sz="3600" spc="-15" dirty="0" smtClean="0">
                <a:latin typeface="Calibri"/>
                <a:cs typeface="Calibri"/>
              </a:rPr>
              <a:t>e</a:t>
            </a:r>
            <a:r>
              <a:rPr sz="3600" spc="0" dirty="0" smtClean="0">
                <a:latin typeface="Calibri"/>
                <a:cs typeface="Calibri"/>
              </a:rPr>
              <a:t>a</a:t>
            </a:r>
            <a:r>
              <a:rPr sz="3600" spc="60" dirty="0" smtClean="0">
                <a:latin typeface="Calibri"/>
                <a:cs typeface="Calibri"/>
              </a:rPr>
              <a:t> </a:t>
            </a:r>
            <a:r>
              <a:rPr sz="3600" spc="0" dirty="0" smtClean="0">
                <a:latin typeface="Calibri"/>
                <a:cs typeface="Calibri"/>
              </a:rPr>
              <a:t>of</a:t>
            </a:r>
            <a:r>
              <a:rPr sz="3600" spc="-15" dirty="0" smtClean="0">
                <a:latin typeface="Calibri"/>
                <a:cs typeface="Calibri"/>
              </a:rPr>
              <a:t> </a:t>
            </a:r>
            <a:r>
              <a:rPr sz="3600" spc="-45" dirty="0" smtClean="0">
                <a:latin typeface="Calibri"/>
                <a:cs typeface="Calibri"/>
              </a:rPr>
              <a:t>c</a:t>
            </a:r>
            <a:r>
              <a:rPr sz="3600" spc="0" dirty="0" smtClean="0">
                <a:latin typeface="Calibri"/>
                <a:cs typeface="Calibri"/>
              </a:rPr>
              <a:t>o</a:t>
            </a:r>
            <a:r>
              <a:rPr sz="3600" spc="-5" dirty="0" smtClean="0">
                <a:latin typeface="Calibri"/>
                <a:cs typeface="Calibri"/>
              </a:rPr>
              <a:t>m</a:t>
            </a:r>
            <a:r>
              <a:rPr sz="3600" spc="5" dirty="0" smtClean="0">
                <a:latin typeface="Calibri"/>
                <a:cs typeface="Calibri"/>
              </a:rPr>
              <a:t>b</a:t>
            </a:r>
            <a:r>
              <a:rPr sz="3600" spc="-30" dirty="0" smtClean="0">
                <a:latin typeface="Calibri"/>
                <a:cs typeface="Calibri"/>
              </a:rPr>
              <a:t>i</a:t>
            </a:r>
            <a:r>
              <a:rPr sz="3600" spc="5" dirty="0" smtClean="0">
                <a:latin typeface="Calibri"/>
                <a:cs typeface="Calibri"/>
              </a:rPr>
              <a:t>n</a:t>
            </a:r>
            <a:r>
              <a:rPr sz="3600" spc="-30" dirty="0" smtClean="0">
                <a:latin typeface="Calibri"/>
                <a:cs typeface="Calibri"/>
              </a:rPr>
              <a:t>i</a:t>
            </a:r>
            <a:r>
              <a:rPr sz="3600" spc="5" dirty="0" smtClean="0">
                <a:latin typeface="Calibri"/>
                <a:cs typeface="Calibri"/>
              </a:rPr>
              <a:t>n</a:t>
            </a:r>
            <a:r>
              <a:rPr sz="3600" spc="-20" dirty="0" smtClean="0">
                <a:latin typeface="Calibri"/>
                <a:cs typeface="Calibri"/>
              </a:rPr>
              <a:t>g</a:t>
            </a:r>
            <a:r>
              <a:rPr sz="3600" spc="-10" dirty="0" smtClean="0">
                <a:latin typeface="Calibri"/>
                <a:cs typeface="Calibri"/>
              </a:rPr>
              <a:t> s</a:t>
            </a:r>
            <a:r>
              <a:rPr sz="3600" spc="-15" dirty="0" smtClean="0">
                <a:latin typeface="Calibri"/>
                <a:cs typeface="Calibri"/>
              </a:rPr>
              <a:t>e</a:t>
            </a:r>
            <a:r>
              <a:rPr sz="3600" spc="-30" dirty="0" smtClean="0">
                <a:latin typeface="Calibri"/>
                <a:cs typeface="Calibri"/>
              </a:rPr>
              <a:t>a</a:t>
            </a:r>
            <a:r>
              <a:rPr sz="3600" spc="-75" dirty="0" smtClean="0">
                <a:latin typeface="Calibri"/>
                <a:cs typeface="Calibri"/>
              </a:rPr>
              <a:t>r</a:t>
            </a:r>
            <a:r>
              <a:rPr sz="3600" spc="-45" dirty="0" smtClean="0">
                <a:latin typeface="Calibri"/>
                <a:cs typeface="Calibri"/>
              </a:rPr>
              <a:t>c</a:t>
            </a:r>
            <a:r>
              <a:rPr sz="3600" spc="0" dirty="0" smtClean="0">
                <a:latin typeface="Calibri"/>
                <a:cs typeface="Calibri"/>
              </a:rPr>
              <a:t>h</a:t>
            </a:r>
            <a:r>
              <a:rPr sz="3600" spc="-5" dirty="0" smtClean="0">
                <a:latin typeface="Calibri"/>
                <a:cs typeface="Calibri"/>
              </a:rPr>
              <a:t> w</a:t>
            </a:r>
            <a:r>
              <a:rPr sz="3600" spc="-30" dirty="0" smtClean="0">
                <a:latin typeface="Calibri"/>
                <a:cs typeface="Calibri"/>
              </a:rPr>
              <a:t>i</a:t>
            </a:r>
            <a:r>
              <a:rPr sz="3600" spc="-25" dirty="0" smtClean="0">
                <a:latin typeface="Calibri"/>
                <a:cs typeface="Calibri"/>
              </a:rPr>
              <a:t>t</a:t>
            </a:r>
            <a:r>
              <a:rPr sz="3600" spc="0" dirty="0" smtClean="0">
                <a:latin typeface="Calibri"/>
                <a:cs typeface="Calibri"/>
              </a:rPr>
              <a:t>h</a:t>
            </a:r>
            <a:r>
              <a:rPr sz="3600" spc="-5" dirty="0" smtClean="0">
                <a:latin typeface="Calibri"/>
                <a:cs typeface="Calibri"/>
              </a:rPr>
              <a:t> </a:t>
            </a:r>
            <a:r>
              <a:rPr sz="3600" spc="-30" dirty="0" smtClean="0">
                <a:latin typeface="Calibri"/>
                <a:cs typeface="Calibri"/>
              </a:rPr>
              <a:t>l</a:t>
            </a:r>
            <a:r>
              <a:rPr sz="3600" spc="-15" dirty="0" smtClean="0">
                <a:latin typeface="Calibri"/>
                <a:cs typeface="Calibri"/>
              </a:rPr>
              <a:t>e</a:t>
            </a:r>
            <a:r>
              <a:rPr sz="3600" spc="-30" dirty="0" smtClean="0">
                <a:latin typeface="Calibri"/>
                <a:cs typeface="Calibri"/>
              </a:rPr>
              <a:t>a</a:t>
            </a:r>
            <a:r>
              <a:rPr sz="3600" spc="25" dirty="0" smtClean="0">
                <a:latin typeface="Calibri"/>
                <a:cs typeface="Calibri"/>
              </a:rPr>
              <a:t>r</a:t>
            </a:r>
            <a:r>
              <a:rPr sz="3600" spc="5" dirty="0" smtClean="0">
                <a:latin typeface="Calibri"/>
                <a:cs typeface="Calibri"/>
              </a:rPr>
              <a:t>n</a:t>
            </a:r>
            <a:r>
              <a:rPr sz="3600" spc="-30" dirty="0" smtClean="0">
                <a:latin typeface="Calibri"/>
                <a:cs typeface="Calibri"/>
              </a:rPr>
              <a:t>i</a:t>
            </a:r>
            <a:r>
              <a:rPr sz="3600" spc="5" dirty="0" smtClean="0">
                <a:latin typeface="Calibri"/>
                <a:cs typeface="Calibri"/>
              </a:rPr>
              <a:t>n</a:t>
            </a:r>
            <a:r>
              <a:rPr sz="3600" spc="-20" dirty="0" smtClean="0">
                <a:latin typeface="Calibri"/>
                <a:cs typeface="Calibri"/>
              </a:rPr>
              <a:t>g</a:t>
            </a:r>
            <a:r>
              <a:rPr sz="3600" spc="-10" dirty="0" smtClean="0">
                <a:latin typeface="Calibri"/>
                <a:cs typeface="Calibri"/>
              </a:rPr>
              <a:t> </a:t>
            </a:r>
            <a:r>
              <a:rPr sz="3600" spc="-30" dirty="0" smtClean="0">
                <a:latin typeface="Calibri"/>
                <a:cs typeface="Calibri"/>
              </a:rPr>
              <a:t>i</a:t>
            </a:r>
            <a:r>
              <a:rPr sz="3600" spc="0" dirty="0" smtClean="0">
                <a:latin typeface="Calibri"/>
                <a:cs typeface="Calibri"/>
              </a:rPr>
              <a:t>s </a:t>
            </a:r>
            <a:r>
              <a:rPr sz="3600" spc="-50" dirty="0" smtClean="0">
                <a:latin typeface="Calibri"/>
                <a:cs typeface="Calibri"/>
              </a:rPr>
              <a:t>v</a:t>
            </a:r>
            <a:r>
              <a:rPr sz="3600" spc="-10" dirty="0" smtClean="0">
                <a:latin typeface="Calibri"/>
                <a:cs typeface="Calibri"/>
              </a:rPr>
              <a:t>e</a:t>
            </a:r>
            <a:r>
              <a:rPr sz="3600" spc="30" dirty="0" smtClean="0">
                <a:latin typeface="Calibri"/>
                <a:cs typeface="Calibri"/>
              </a:rPr>
              <a:t>r</a:t>
            </a:r>
            <a:r>
              <a:rPr sz="3600" spc="-20" dirty="0" smtClean="0">
                <a:latin typeface="Calibri"/>
                <a:cs typeface="Calibri"/>
              </a:rPr>
              <a:t>y</a:t>
            </a:r>
            <a:r>
              <a:rPr sz="3600" spc="-45" dirty="0" smtClean="0">
                <a:latin typeface="Calibri"/>
                <a:cs typeface="Calibri"/>
              </a:rPr>
              <a:t> </a:t>
            </a:r>
            <a:r>
              <a:rPr sz="3600" spc="-15" dirty="0" smtClean="0">
                <a:latin typeface="Calibri"/>
                <a:cs typeface="Calibri"/>
              </a:rPr>
              <a:t>g</a:t>
            </a:r>
            <a:r>
              <a:rPr sz="3600" spc="-10" dirty="0" smtClean="0">
                <a:latin typeface="Calibri"/>
                <a:cs typeface="Calibri"/>
              </a:rPr>
              <a:t>e</a:t>
            </a:r>
            <a:r>
              <a:rPr sz="3600" spc="5" dirty="0" smtClean="0">
                <a:latin typeface="Calibri"/>
                <a:cs typeface="Calibri"/>
              </a:rPr>
              <a:t>n</a:t>
            </a:r>
            <a:r>
              <a:rPr sz="3600" spc="-10" dirty="0" smtClean="0">
                <a:latin typeface="Calibri"/>
                <a:cs typeface="Calibri"/>
              </a:rPr>
              <a:t>e</a:t>
            </a:r>
            <a:r>
              <a:rPr sz="3600" spc="-70" dirty="0" smtClean="0">
                <a:latin typeface="Calibri"/>
                <a:cs typeface="Calibri"/>
              </a:rPr>
              <a:t>r</a:t>
            </a:r>
            <a:r>
              <a:rPr sz="3600" spc="-25" dirty="0" smtClean="0">
                <a:latin typeface="Calibri"/>
                <a:cs typeface="Calibri"/>
              </a:rPr>
              <a:t>a</a:t>
            </a:r>
            <a:r>
              <a:rPr sz="3600" spc="0" dirty="0" smtClean="0">
                <a:latin typeface="Calibri"/>
                <a:cs typeface="Calibri"/>
              </a:rPr>
              <a:t>l</a:t>
            </a:r>
            <a:r>
              <a:rPr sz="3600" spc="-40" dirty="0" smtClean="0">
                <a:latin typeface="Calibri"/>
                <a:cs typeface="Calibri"/>
              </a:rPr>
              <a:t> </a:t>
            </a:r>
            <a:r>
              <a:rPr sz="3600" spc="-25" dirty="0" smtClean="0">
                <a:latin typeface="Calibri"/>
                <a:cs typeface="Calibri"/>
              </a:rPr>
              <a:t>a</a:t>
            </a:r>
            <a:r>
              <a:rPr sz="3600" spc="5" dirty="0" smtClean="0">
                <a:latin typeface="Calibri"/>
                <a:cs typeface="Calibri"/>
              </a:rPr>
              <a:t>n</a:t>
            </a:r>
            <a:r>
              <a:rPr sz="3600" spc="0" dirty="0" smtClean="0">
                <a:latin typeface="Calibri"/>
                <a:cs typeface="Calibri"/>
              </a:rPr>
              <a:t>d</a:t>
            </a:r>
            <a:r>
              <a:rPr sz="3600" spc="-10" dirty="0" smtClean="0">
                <a:latin typeface="Calibri"/>
                <a:cs typeface="Calibri"/>
              </a:rPr>
              <a:t> </a:t>
            </a:r>
            <a:r>
              <a:rPr sz="3600" spc="-30" dirty="0" smtClean="0">
                <a:latin typeface="Calibri"/>
                <a:cs typeface="Calibri"/>
              </a:rPr>
              <a:t>i</a:t>
            </a:r>
            <a:r>
              <a:rPr sz="3600" spc="0" dirty="0" smtClean="0">
                <a:latin typeface="Calibri"/>
                <a:cs typeface="Calibri"/>
              </a:rPr>
              <a:t>s</a:t>
            </a:r>
            <a:r>
              <a:rPr sz="3600" spc="-20" dirty="0" smtClean="0">
                <a:latin typeface="Calibri"/>
                <a:cs typeface="Calibri"/>
              </a:rPr>
              <a:t> </a:t>
            </a:r>
            <a:r>
              <a:rPr sz="3600" spc="-5" dirty="0" smtClean="0">
                <a:latin typeface="Calibri"/>
                <a:cs typeface="Calibri"/>
              </a:rPr>
              <a:t>w</a:t>
            </a:r>
            <a:r>
              <a:rPr sz="3600" spc="-30" dirty="0" smtClean="0">
                <a:latin typeface="Calibri"/>
                <a:cs typeface="Calibri"/>
              </a:rPr>
              <a:t>i</a:t>
            </a:r>
            <a:r>
              <a:rPr sz="3600" spc="5" dirty="0" smtClean="0">
                <a:latin typeface="Calibri"/>
                <a:cs typeface="Calibri"/>
              </a:rPr>
              <a:t>d</a:t>
            </a:r>
            <a:r>
              <a:rPr sz="3600" spc="-10" dirty="0" smtClean="0">
                <a:latin typeface="Calibri"/>
                <a:cs typeface="Calibri"/>
              </a:rPr>
              <a:t>e</a:t>
            </a:r>
            <a:r>
              <a:rPr sz="3600" spc="-30" dirty="0" smtClean="0">
                <a:latin typeface="Calibri"/>
                <a:cs typeface="Calibri"/>
              </a:rPr>
              <a:t>l</a:t>
            </a:r>
            <a:r>
              <a:rPr sz="3600" spc="-20" dirty="0" smtClean="0">
                <a:latin typeface="Calibri"/>
                <a:cs typeface="Calibri"/>
              </a:rPr>
              <a:t>y</a:t>
            </a:r>
            <a:r>
              <a:rPr sz="3600" spc="55" dirty="0" smtClean="0">
                <a:latin typeface="Calibri"/>
                <a:cs typeface="Calibri"/>
              </a:rPr>
              <a:t> </a:t>
            </a:r>
            <a:r>
              <a:rPr sz="3600" spc="-25" dirty="0" smtClean="0">
                <a:latin typeface="Calibri"/>
                <a:cs typeface="Calibri"/>
              </a:rPr>
              <a:t>a</a:t>
            </a:r>
            <a:r>
              <a:rPr sz="3600" spc="5" dirty="0" smtClean="0">
                <a:latin typeface="Calibri"/>
                <a:cs typeface="Calibri"/>
              </a:rPr>
              <a:t>pp</a:t>
            </a:r>
            <a:r>
              <a:rPr sz="3600" spc="-30" dirty="0" smtClean="0">
                <a:latin typeface="Calibri"/>
                <a:cs typeface="Calibri"/>
              </a:rPr>
              <a:t>li</a:t>
            </a:r>
            <a:r>
              <a:rPr sz="3600" spc="-45" dirty="0" smtClean="0">
                <a:latin typeface="Calibri"/>
                <a:cs typeface="Calibri"/>
              </a:rPr>
              <a:t>c</a:t>
            </a:r>
            <a:r>
              <a:rPr sz="3600" spc="-25" dirty="0" smtClean="0">
                <a:latin typeface="Calibri"/>
                <a:cs typeface="Calibri"/>
              </a:rPr>
              <a:t>a</a:t>
            </a:r>
            <a:r>
              <a:rPr sz="3600" spc="5" dirty="0" smtClean="0">
                <a:latin typeface="Calibri"/>
                <a:cs typeface="Calibri"/>
              </a:rPr>
              <a:t>b</a:t>
            </a:r>
            <a:r>
              <a:rPr sz="3600" spc="-30" dirty="0" smtClean="0">
                <a:latin typeface="Calibri"/>
                <a:cs typeface="Calibri"/>
              </a:rPr>
              <a:t>l</a:t>
            </a:r>
            <a:r>
              <a:rPr sz="3600" spc="-10" dirty="0" smtClean="0">
                <a:latin typeface="Calibri"/>
                <a:cs typeface="Calibri"/>
              </a:rPr>
              <a:t>e</a:t>
            </a:r>
            <a:r>
              <a:rPr sz="3600" spc="0" dirty="0" smtClean="0">
                <a:latin typeface="Calibri"/>
                <a:cs typeface="Calibri"/>
              </a:rPr>
              <a:t>.</a:t>
            </a:r>
            <a:endParaRPr sz="3600">
              <a:latin typeface="Calibri"/>
              <a:cs typeface="Calibri"/>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8557" y="228600"/>
            <a:ext cx="7892977" cy="677496"/>
          </a:xfrm>
          <a:prstGeom prst="rect">
            <a:avLst/>
          </a:prstGeom>
        </p:spPr>
        <p:txBody>
          <a:bodyPr vert="horz" wrap="square" lIns="0" tIns="0" rIns="0" bIns="0" rtlCol="0">
            <a:noAutofit/>
          </a:bodyPr>
          <a:lstStyle/>
          <a:p>
            <a:pPr marL="2527300">
              <a:lnSpc>
                <a:spcPct val="100000"/>
              </a:lnSpc>
            </a:pPr>
            <a:r>
              <a:rPr sz="4400" spc="20" dirty="0" smtClean="0">
                <a:latin typeface="Arial"/>
                <a:cs typeface="Arial"/>
              </a:rPr>
              <a:t>R</a:t>
            </a:r>
            <a:r>
              <a:rPr sz="4400" spc="-50" dirty="0" smtClean="0">
                <a:latin typeface="Arial"/>
                <a:cs typeface="Arial"/>
              </a:rPr>
              <a:t>e</a:t>
            </a:r>
            <a:r>
              <a:rPr sz="4400" spc="-40" dirty="0" smtClean="0">
                <a:latin typeface="Arial"/>
                <a:cs typeface="Arial"/>
              </a:rPr>
              <a:t>f</a:t>
            </a:r>
            <a:r>
              <a:rPr sz="4400" spc="-50" dirty="0" smtClean="0">
                <a:latin typeface="Arial"/>
                <a:cs typeface="Arial"/>
              </a:rPr>
              <a:t>e</a:t>
            </a:r>
            <a:r>
              <a:rPr sz="4400" spc="30" dirty="0" smtClean="0">
                <a:latin typeface="Arial"/>
                <a:cs typeface="Arial"/>
              </a:rPr>
              <a:t>r</a:t>
            </a:r>
            <a:r>
              <a:rPr sz="4400" spc="-50" dirty="0" smtClean="0">
                <a:latin typeface="Arial"/>
                <a:cs typeface="Arial"/>
              </a:rPr>
              <a:t>en</a:t>
            </a:r>
            <a:r>
              <a:rPr sz="4400" spc="0" dirty="0" smtClean="0">
                <a:latin typeface="Arial"/>
                <a:cs typeface="Arial"/>
              </a:rPr>
              <a:t>c</a:t>
            </a:r>
            <a:r>
              <a:rPr sz="4400" spc="-50" dirty="0" smtClean="0">
                <a:latin typeface="Arial"/>
                <a:cs typeface="Arial"/>
              </a:rPr>
              <a:t>e</a:t>
            </a:r>
            <a:r>
              <a:rPr sz="4400" spc="0" dirty="0" smtClean="0">
                <a:latin typeface="Arial"/>
                <a:cs typeface="Arial"/>
              </a:rPr>
              <a:t>s</a:t>
            </a:r>
            <a:endParaRPr sz="4400" dirty="0">
              <a:latin typeface="Arial"/>
              <a:cs typeface="Arial"/>
            </a:endParaRPr>
          </a:p>
        </p:txBody>
      </p:sp>
      <p:sp>
        <p:nvSpPr>
          <p:cNvPr id="4" name="object 4"/>
          <p:cNvSpPr txBox="1">
            <a:spLocks noGrp="1"/>
          </p:cNvSpPr>
          <p:nvPr>
            <p:ph type="sldNum" sz="quarter" idx="11"/>
          </p:nvPr>
        </p:nvSpPr>
        <p:spPr>
          <a:prstGeom prst="rect">
            <a:avLst/>
          </a:prstGeom>
        </p:spPr>
        <p:txBody>
          <a:bodyPr vert="horz" wrap="square" lIns="0" tIns="0" rIns="0" bIns="0" rtlCol="0">
            <a:noAutofit/>
          </a:bodyPr>
          <a:lstStyle/>
          <a:p>
            <a:pPr marL="25400">
              <a:lnSpc>
                <a:spcPct val="100000"/>
              </a:lnSpc>
            </a:pPr>
            <a:fld id="{81D60167-4931-47E6-BA6A-407CBD079E47}" type="slidenum">
              <a:rPr sz="1200" dirty="0" smtClean="0">
                <a:solidFill>
                  <a:srgbClr val="898989"/>
                </a:solidFill>
                <a:latin typeface="Arial"/>
                <a:cs typeface="Arial"/>
              </a:rPr>
              <a:t>82</a:t>
            </a:fld>
            <a:endParaRPr sz="1200">
              <a:latin typeface="Arial"/>
              <a:cs typeface="Arial"/>
            </a:endParaRPr>
          </a:p>
        </p:txBody>
      </p:sp>
      <p:sp>
        <p:nvSpPr>
          <p:cNvPr id="3" name="object 3"/>
          <p:cNvSpPr txBox="1"/>
          <p:nvPr/>
        </p:nvSpPr>
        <p:spPr>
          <a:xfrm>
            <a:off x="591887" y="990600"/>
            <a:ext cx="7980680" cy="3083560"/>
          </a:xfrm>
          <a:prstGeom prst="rect">
            <a:avLst/>
          </a:prstGeom>
        </p:spPr>
        <p:txBody>
          <a:bodyPr vert="horz" wrap="square" lIns="0" tIns="0" rIns="0" bIns="0" rtlCol="0">
            <a:noAutofit/>
          </a:bodyPr>
          <a:lstStyle/>
          <a:p>
            <a:pPr marL="355600" marR="12700" indent="-342900">
              <a:lnSpc>
                <a:spcPct val="100699"/>
              </a:lnSpc>
              <a:buFont typeface="Arial"/>
              <a:buChar char="•"/>
              <a:tabLst>
                <a:tab pos="354965" algn="l"/>
              </a:tabLst>
            </a:pPr>
            <a:r>
              <a:rPr sz="2400" spc="-25" dirty="0" smtClean="0">
                <a:latin typeface="Arial"/>
                <a:cs typeface="Arial"/>
              </a:rPr>
              <a:t>S</a:t>
            </a:r>
            <a:r>
              <a:rPr sz="2400" spc="-35" dirty="0" smtClean="0">
                <a:latin typeface="Arial"/>
                <a:cs typeface="Arial"/>
              </a:rPr>
              <a:t>il</a:t>
            </a:r>
            <a:r>
              <a:rPr sz="2400" spc="0" dirty="0" smtClean="0">
                <a:latin typeface="Arial"/>
                <a:cs typeface="Arial"/>
              </a:rPr>
              <a:t>v</a:t>
            </a:r>
            <a:r>
              <a:rPr sz="2400" spc="-35" dirty="0" smtClean="0">
                <a:latin typeface="Arial"/>
                <a:cs typeface="Arial"/>
              </a:rPr>
              <a:t>e</a:t>
            </a:r>
            <a:r>
              <a:rPr sz="2400" spc="-100" dirty="0" smtClean="0">
                <a:latin typeface="Arial"/>
                <a:cs typeface="Arial"/>
              </a:rPr>
              <a:t>r</a:t>
            </a:r>
            <a:r>
              <a:rPr sz="2400" spc="-10" dirty="0" smtClean="0">
                <a:latin typeface="Arial"/>
                <a:cs typeface="Arial"/>
              </a:rPr>
              <a:t>,</a:t>
            </a:r>
            <a:r>
              <a:rPr sz="2400" spc="65" dirty="0" smtClean="0">
                <a:latin typeface="Arial"/>
                <a:cs typeface="Arial"/>
              </a:rPr>
              <a:t> </a:t>
            </a:r>
            <a:r>
              <a:rPr sz="2400" spc="-35" dirty="0" smtClean="0">
                <a:latin typeface="Arial"/>
                <a:cs typeface="Arial"/>
              </a:rPr>
              <a:t>Da</a:t>
            </a:r>
            <a:r>
              <a:rPr sz="2400" spc="0" dirty="0" smtClean="0">
                <a:latin typeface="Arial"/>
                <a:cs typeface="Arial"/>
              </a:rPr>
              <a:t>v</a:t>
            </a:r>
            <a:r>
              <a:rPr sz="2400" spc="-35" dirty="0" smtClean="0">
                <a:latin typeface="Arial"/>
                <a:cs typeface="Arial"/>
              </a:rPr>
              <a:t>id</a:t>
            </a:r>
            <a:r>
              <a:rPr sz="2400" spc="-10" dirty="0" smtClean="0">
                <a:latin typeface="Arial"/>
                <a:cs typeface="Arial"/>
              </a:rPr>
              <a:t>,</a:t>
            </a:r>
            <a:r>
              <a:rPr sz="2400" spc="165" dirty="0" smtClean="0">
                <a:latin typeface="Arial"/>
                <a:cs typeface="Arial"/>
              </a:rPr>
              <a:t> </a:t>
            </a:r>
            <a:r>
              <a:rPr sz="2400" spc="-35" dirty="0" smtClean="0">
                <a:latin typeface="Arial"/>
                <a:cs typeface="Arial"/>
              </a:rPr>
              <a:t>e</a:t>
            </a:r>
            <a:r>
              <a:rPr sz="2400" spc="-10" dirty="0" smtClean="0">
                <a:latin typeface="Arial"/>
                <a:cs typeface="Arial"/>
              </a:rPr>
              <a:t>t</a:t>
            </a:r>
            <a:r>
              <a:rPr sz="2400" spc="-35" dirty="0" smtClean="0">
                <a:latin typeface="Arial"/>
                <a:cs typeface="Arial"/>
              </a:rPr>
              <a:t> al</a:t>
            </a:r>
            <a:r>
              <a:rPr sz="2400" spc="-10" dirty="0" smtClean="0">
                <a:latin typeface="Arial"/>
                <a:cs typeface="Arial"/>
              </a:rPr>
              <a:t>.</a:t>
            </a:r>
            <a:r>
              <a:rPr sz="2400" spc="65" dirty="0" smtClean="0">
                <a:latin typeface="Arial"/>
                <a:cs typeface="Arial"/>
              </a:rPr>
              <a:t> </a:t>
            </a:r>
            <a:r>
              <a:rPr sz="2400" spc="35" dirty="0" smtClean="0">
                <a:latin typeface="Arial"/>
                <a:cs typeface="Arial"/>
              </a:rPr>
              <a:t>"</a:t>
            </a:r>
            <a:r>
              <a:rPr sz="2400" spc="0" dirty="0" smtClean="0">
                <a:latin typeface="Arial"/>
                <a:cs typeface="Arial"/>
              </a:rPr>
              <a:t>M</a:t>
            </a:r>
            <a:r>
              <a:rPr sz="2400" spc="-35" dirty="0" smtClean="0">
                <a:latin typeface="Arial"/>
                <a:cs typeface="Arial"/>
              </a:rPr>
              <a:t>a</a:t>
            </a:r>
            <a:r>
              <a:rPr sz="2400" spc="-15" dirty="0" smtClean="0">
                <a:latin typeface="Arial"/>
                <a:cs typeface="Arial"/>
              </a:rPr>
              <a:t>s</a:t>
            </a:r>
            <a:r>
              <a:rPr sz="2400" spc="20" dirty="0" smtClean="0">
                <a:latin typeface="Arial"/>
                <a:cs typeface="Arial"/>
              </a:rPr>
              <a:t>t</a:t>
            </a:r>
            <a:r>
              <a:rPr sz="2400" spc="-35" dirty="0" smtClean="0">
                <a:latin typeface="Arial"/>
                <a:cs typeface="Arial"/>
              </a:rPr>
              <a:t>e</a:t>
            </a:r>
            <a:r>
              <a:rPr sz="2400" spc="0" dirty="0" smtClean="0">
                <a:latin typeface="Arial"/>
                <a:cs typeface="Arial"/>
              </a:rPr>
              <a:t>r</a:t>
            </a:r>
            <a:r>
              <a:rPr sz="2400" spc="-35" dirty="0" smtClean="0">
                <a:latin typeface="Arial"/>
                <a:cs typeface="Arial"/>
              </a:rPr>
              <a:t>in</a:t>
            </a:r>
            <a:r>
              <a:rPr sz="2400" spc="0" dirty="0" smtClean="0">
                <a:latin typeface="Arial"/>
                <a:cs typeface="Arial"/>
              </a:rPr>
              <a:t>g</a:t>
            </a:r>
            <a:r>
              <a:rPr sz="2400" spc="95" dirty="0" smtClean="0">
                <a:latin typeface="Arial"/>
                <a:cs typeface="Arial"/>
              </a:rPr>
              <a:t> </a:t>
            </a:r>
            <a:r>
              <a:rPr sz="2400" spc="20" dirty="0" smtClean="0">
                <a:latin typeface="Arial"/>
                <a:cs typeface="Arial"/>
              </a:rPr>
              <a:t>t</a:t>
            </a:r>
            <a:r>
              <a:rPr sz="2400" spc="-35" dirty="0" smtClean="0">
                <a:latin typeface="Arial"/>
                <a:cs typeface="Arial"/>
              </a:rPr>
              <a:t>h</a:t>
            </a:r>
            <a:r>
              <a:rPr sz="2400" spc="0" dirty="0" smtClean="0">
                <a:latin typeface="Arial"/>
                <a:cs typeface="Arial"/>
              </a:rPr>
              <a:t>e</a:t>
            </a:r>
            <a:r>
              <a:rPr sz="2400" spc="-5" dirty="0" smtClean="0">
                <a:latin typeface="Arial"/>
                <a:cs typeface="Arial"/>
              </a:rPr>
              <a:t> </a:t>
            </a:r>
            <a:r>
              <a:rPr sz="2400" spc="-35" dirty="0" smtClean="0">
                <a:latin typeface="Arial"/>
                <a:cs typeface="Arial"/>
              </a:rPr>
              <a:t>ga</a:t>
            </a:r>
            <a:r>
              <a:rPr sz="2400" spc="0" dirty="0" smtClean="0">
                <a:latin typeface="Arial"/>
                <a:cs typeface="Arial"/>
              </a:rPr>
              <a:t>me</a:t>
            </a:r>
            <a:r>
              <a:rPr sz="2400" spc="95" dirty="0" smtClean="0">
                <a:latin typeface="Arial"/>
                <a:cs typeface="Arial"/>
              </a:rPr>
              <a:t> </a:t>
            </a:r>
            <a:r>
              <a:rPr sz="2400" spc="-35" dirty="0" smtClean="0">
                <a:latin typeface="Arial"/>
                <a:cs typeface="Arial"/>
              </a:rPr>
              <a:t>o</a:t>
            </a:r>
            <a:r>
              <a:rPr sz="2400" spc="-10" dirty="0" smtClean="0">
                <a:latin typeface="Arial"/>
                <a:cs typeface="Arial"/>
              </a:rPr>
              <a:t>f</a:t>
            </a:r>
            <a:r>
              <a:rPr sz="2400" spc="-35" dirty="0" smtClean="0">
                <a:latin typeface="Arial"/>
                <a:cs typeface="Arial"/>
              </a:rPr>
              <a:t> </a:t>
            </a:r>
            <a:r>
              <a:rPr sz="2400" spc="10" dirty="0" smtClean="0">
                <a:latin typeface="Arial"/>
                <a:cs typeface="Arial"/>
              </a:rPr>
              <a:t>G</a:t>
            </a:r>
            <a:r>
              <a:rPr sz="2400" spc="0" dirty="0" smtClean="0">
                <a:latin typeface="Arial"/>
                <a:cs typeface="Arial"/>
              </a:rPr>
              <a:t>o</a:t>
            </a:r>
            <a:r>
              <a:rPr sz="2400" spc="-5" dirty="0" smtClean="0">
                <a:latin typeface="Arial"/>
                <a:cs typeface="Arial"/>
              </a:rPr>
              <a:t> </a:t>
            </a:r>
            <a:r>
              <a:rPr sz="2400" spc="-35" dirty="0" smtClean="0">
                <a:latin typeface="Arial"/>
                <a:cs typeface="Arial"/>
              </a:rPr>
              <a:t>wi</a:t>
            </a:r>
            <a:r>
              <a:rPr sz="2400" spc="20" dirty="0" smtClean="0">
                <a:latin typeface="Arial"/>
                <a:cs typeface="Arial"/>
              </a:rPr>
              <a:t>t</a:t>
            </a:r>
            <a:r>
              <a:rPr sz="2400" spc="0" dirty="0" smtClean="0">
                <a:latin typeface="Arial"/>
                <a:cs typeface="Arial"/>
              </a:rPr>
              <a:t>h</a:t>
            </a:r>
            <a:r>
              <a:rPr sz="2400" spc="-5" dirty="0" smtClean="0">
                <a:latin typeface="Arial"/>
                <a:cs typeface="Arial"/>
              </a:rPr>
              <a:t> </a:t>
            </a:r>
            <a:r>
              <a:rPr sz="2400" spc="-35" dirty="0" smtClean="0">
                <a:latin typeface="Arial"/>
                <a:cs typeface="Arial"/>
              </a:rPr>
              <a:t>dee</a:t>
            </a:r>
            <a:r>
              <a:rPr sz="2400" spc="0" dirty="0" smtClean="0">
                <a:latin typeface="Arial"/>
                <a:cs typeface="Arial"/>
              </a:rPr>
              <a:t>p </a:t>
            </a:r>
            <a:r>
              <a:rPr sz="2400" spc="-35" dirty="0" smtClean="0">
                <a:latin typeface="Arial"/>
                <a:cs typeface="Arial"/>
              </a:rPr>
              <a:t>neu</a:t>
            </a:r>
            <a:r>
              <a:rPr sz="2400" spc="0" dirty="0" smtClean="0">
                <a:latin typeface="Arial"/>
                <a:cs typeface="Arial"/>
              </a:rPr>
              <a:t>r</a:t>
            </a:r>
            <a:r>
              <a:rPr sz="2400" spc="-35" dirty="0" smtClean="0">
                <a:latin typeface="Arial"/>
                <a:cs typeface="Arial"/>
              </a:rPr>
              <a:t>a</a:t>
            </a:r>
            <a:r>
              <a:rPr sz="2400" spc="0" dirty="0" smtClean="0">
                <a:latin typeface="Arial"/>
                <a:cs typeface="Arial"/>
              </a:rPr>
              <a:t>l</a:t>
            </a:r>
            <a:r>
              <a:rPr sz="2400" spc="195" dirty="0" smtClean="0">
                <a:latin typeface="Arial"/>
                <a:cs typeface="Arial"/>
              </a:rPr>
              <a:t> </a:t>
            </a:r>
            <a:r>
              <a:rPr sz="2400" spc="-35" dirty="0" smtClean="0">
                <a:latin typeface="Arial"/>
                <a:cs typeface="Arial"/>
              </a:rPr>
              <a:t>ne</a:t>
            </a:r>
            <a:r>
              <a:rPr sz="2400" spc="20" dirty="0" smtClean="0">
                <a:latin typeface="Arial"/>
                <a:cs typeface="Arial"/>
              </a:rPr>
              <a:t>t</a:t>
            </a:r>
            <a:r>
              <a:rPr sz="2400" spc="-35" dirty="0" smtClean="0">
                <a:latin typeface="Arial"/>
                <a:cs typeface="Arial"/>
              </a:rPr>
              <a:t>wo</a:t>
            </a:r>
            <a:r>
              <a:rPr sz="2400" spc="0" dirty="0" smtClean="0">
                <a:latin typeface="Arial"/>
                <a:cs typeface="Arial"/>
              </a:rPr>
              <a:t>rks</a:t>
            </a:r>
            <a:r>
              <a:rPr sz="2400" spc="30" dirty="0" smtClean="0">
                <a:latin typeface="Arial"/>
                <a:cs typeface="Arial"/>
              </a:rPr>
              <a:t> </a:t>
            </a:r>
            <a:r>
              <a:rPr sz="2400" spc="-35" dirty="0" smtClean="0">
                <a:latin typeface="Arial"/>
                <a:cs typeface="Arial"/>
              </a:rPr>
              <a:t>an</a:t>
            </a:r>
            <a:r>
              <a:rPr sz="2400" spc="0" dirty="0" smtClean="0">
                <a:latin typeface="Arial"/>
                <a:cs typeface="Arial"/>
              </a:rPr>
              <a:t>d</a:t>
            </a:r>
            <a:r>
              <a:rPr sz="2400" spc="95" dirty="0" smtClean="0">
                <a:latin typeface="Arial"/>
                <a:cs typeface="Arial"/>
              </a:rPr>
              <a:t> </a:t>
            </a:r>
            <a:r>
              <a:rPr sz="2400" spc="20" dirty="0" smtClean="0">
                <a:latin typeface="Arial"/>
                <a:cs typeface="Arial"/>
              </a:rPr>
              <a:t>t</a:t>
            </a:r>
            <a:r>
              <a:rPr sz="2400" spc="0" dirty="0" smtClean="0">
                <a:latin typeface="Arial"/>
                <a:cs typeface="Arial"/>
              </a:rPr>
              <a:t>r</a:t>
            </a:r>
            <a:r>
              <a:rPr sz="2400" spc="-35" dirty="0" smtClean="0">
                <a:latin typeface="Arial"/>
                <a:cs typeface="Arial"/>
              </a:rPr>
              <a:t>e</a:t>
            </a:r>
            <a:r>
              <a:rPr sz="2400" spc="0" dirty="0" smtClean="0">
                <a:latin typeface="Arial"/>
                <a:cs typeface="Arial"/>
              </a:rPr>
              <a:t>e</a:t>
            </a:r>
            <a:r>
              <a:rPr sz="2400" spc="-5" dirty="0" smtClean="0">
                <a:latin typeface="Arial"/>
                <a:cs typeface="Arial"/>
              </a:rPr>
              <a:t> </a:t>
            </a:r>
            <a:r>
              <a:rPr sz="2400" spc="0" dirty="0" smtClean="0">
                <a:latin typeface="Arial"/>
                <a:cs typeface="Arial"/>
              </a:rPr>
              <a:t>s</a:t>
            </a:r>
            <a:r>
              <a:rPr sz="2400" spc="-35" dirty="0" smtClean="0">
                <a:latin typeface="Arial"/>
                <a:cs typeface="Arial"/>
              </a:rPr>
              <a:t>ea</a:t>
            </a:r>
            <a:r>
              <a:rPr sz="2400" spc="0" dirty="0" smtClean="0">
                <a:latin typeface="Arial"/>
                <a:cs typeface="Arial"/>
              </a:rPr>
              <a:t>rc</a:t>
            </a:r>
            <a:r>
              <a:rPr sz="2400" spc="-35" dirty="0" smtClean="0">
                <a:latin typeface="Arial"/>
                <a:cs typeface="Arial"/>
              </a:rPr>
              <a:t>h</a:t>
            </a:r>
            <a:r>
              <a:rPr sz="2400" spc="20" dirty="0" smtClean="0">
                <a:latin typeface="Arial"/>
                <a:cs typeface="Arial"/>
              </a:rPr>
              <a:t>.</a:t>
            </a:r>
            <a:r>
              <a:rPr sz="2400" spc="-10" dirty="0" smtClean="0">
                <a:latin typeface="Arial"/>
                <a:cs typeface="Arial"/>
              </a:rPr>
              <a:t>"</a:t>
            </a:r>
            <a:r>
              <a:rPr sz="2400" spc="75" dirty="0" smtClean="0">
                <a:latin typeface="Arial"/>
                <a:cs typeface="Arial"/>
              </a:rPr>
              <a:t> </a:t>
            </a:r>
            <a:r>
              <a:rPr sz="2400" i="1" spc="-35" dirty="0" smtClean="0">
                <a:latin typeface="Arial"/>
                <a:cs typeface="Arial"/>
              </a:rPr>
              <a:t>N</a:t>
            </a:r>
            <a:r>
              <a:rPr sz="2400" i="1" spc="-40" dirty="0" smtClean="0">
                <a:latin typeface="Arial"/>
                <a:cs typeface="Arial"/>
              </a:rPr>
              <a:t>a</a:t>
            </a:r>
            <a:r>
              <a:rPr sz="2400" i="1" spc="20" dirty="0" smtClean="0">
                <a:latin typeface="Arial"/>
                <a:cs typeface="Arial"/>
              </a:rPr>
              <a:t>t</a:t>
            </a:r>
            <a:r>
              <a:rPr sz="2400" i="1" spc="-40" dirty="0" smtClean="0">
                <a:latin typeface="Arial"/>
                <a:cs typeface="Arial"/>
              </a:rPr>
              <a:t>u</a:t>
            </a:r>
            <a:r>
              <a:rPr sz="2400" i="1" spc="0" dirty="0" smtClean="0">
                <a:latin typeface="Arial"/>
                <a:cs typeface="Arial"/>
              </a:rPr>
              <a:t>re</a:t>
            </a:r>
            <a:r>
              <a:rPr sz="2400" i="1" spc="100" dirty="0" smtClean="0">
                <a:latin typeface="Arial"/>
                <a:cs typeface="Arial"/>
              </a:rPr>
              <a:t> </a:t>
            </a:r>
            <a:r>
              <a:rPr sz="2400" spc="-35" dirty="0" smtClean="0">
                <a:latin typeface="Arial"/>
                <a:cs typeface="Arial"/>
              </a:rPr>
              <a:t>529</a:t>
            </a:r>
            <a:r>
              <a:rPr sz="2400" spc="30" dirty="0" smtClean="0">
                <a:latin typeface="Arial"/>
                <a:cs typeface="Arial"/>
              </a:rPr>
              <a:t>.</a:t>
            </a:r>
            <a:r>
              <a:rPr sz="2400" spc="-35" dirty="0" smtClean="0">
                <a:latin typeface="Arial"/>
                <a:cs typeface="Arial"/>
              </a:rPr>
              <a:t>7587 </a:t>
            </a:r>
            <a:r>
              <a:rPr sz="2400" spc="0" dirty="0" smtClean="0">
                <a:latin typeface="Arial"/>
                <a:cs typeface="Arial"/>
              </a:rPr>
              <a:t>(</a:t>
            </a:r>
            <a:r>
              <a:rPr sz="2400" spc="-40" dirty="0" smtClean="0">
                <a:latin typeface="Arial"/>
                <a:cs typeface="Arial"/>
              </a:rPr>
              <a:t>2016</a:t>
            </a:r>
            <a:r>
              <a:rPr sz="2400" spc="-10" dirty="0" smtClean="0">
                <a:latin typeface="Arial"/>
                <a:cs typeface="Arial"/>
              </a:rPr>
              <a:t>):</a:t>
            </a:r>
            <a:r>
              <a:rPr sz="2400" spc="165" dirty="0" smtClean="0">
                <a:latin typeface="Arial"/>
                <a:cs typeface="Arial"/>
              </a:rPr>
              <a:t> </a:t>
            </a:r>
            <a:r>
              <a:rPr sz="2400" spc="-40" dirty="0" smtClean="0">
                <a:latin typeface="Arial"/>
                <a:cs typeface="Arial"/>
              </a:rPr>
              <a:t>48</a:t>
            </a:r>
            <a:r>
              <a:rPr sz="2400" spc="-30" dirty="0" smtClean="0">
                <a:latin typeface="Arial"/>
                <a:cs typeface="Arial"/>
              </a:rPr>
              <a:t>4</a:t>
            </a:r>
            <a:r>
              <a:rPr sz="2400" spc="0" dirty="0" smtClean="0">
                <a:latin typeface="Arial"/>
                <a:cs typeface="Arial"/>
              </a:rPr>
              <a:t>-</a:t>
            </a:r>
            <a:r>
              <a:rPr sz="2400" spc="-35" dirty="0" smtClean="0">
                <a:latin typeface="Arial"/>
                <a:cs typeface="Arial"/>
              </a:rPr>
              <a:t>48</a:t>
            </a:r>
            <a:r>
              <a:rPr sz="2400" spc="-40" dirty="0" smtClean="0">
                <a:latin typeface="Arial"/>
                <a:cs typeface="Arial"/>
              </a:rPr>
              <a:t>9</a:t>
            </a:r>
            <a:r>
              <a:rPr sz="2400" spc="-10" dirty="0" smtClean="0">
                <a:latin typeface="Arial"/>
                <a:cs typeface="Arial"/>
              </a:rPr>
              <a:t>.</a:t>
            </a:r>
            <a:endParaRPr sz="2400" dirty="0">
              <a:latin typeface="Arial"/>
              <a:cs typeface="Arial"/>
            </a:endParaRPr>
          </a:p>
          <a:p>
            <a:pPr>
              <a:lnSpc>
                <a:spcPts val="750"/>
              </a:lnSpc>
              <a:spcBef>
                <a:spcPts val="30"/>
              </a:spcBef>
              <a:buFont typeface="Arial"/>
              <a:buChar char="•"/>
            </a:pPr>
            <a:endParaRPr sz="750" dirty="0"/>
          </a:p>
          <a:p>
            <a:pPr marL="355600" marR="287655" indent="-342900">
              <a:lnSpc>
                <a:spcPts val="2800"/>
              </a:lnSpc>
              <a:buFont typeface="Arial"/>
              <a:buChar char="•"/>
              <a:tabLst>
                <a:tab pos="354965" algn="l"/>
              </a:tabLst>
            </a:pPr>
            <a:r>
              <a:rPr sz="2400" spc="-25" dirty="0" smtClean="0">
                <a:latin typeface="Arial"/>
                <a:cs typeface="Arial"/>
              </a:rPr>
              <a:t>S</a:t>
            </a:r>
            <a:r>
              <a:rPr sz="2400" spc="-35" dirty="0" smtClean="0">
                <a:latin typeface="Arial"/>
                <a:cs typeface="Arial"/>
              </a:rPr>
              <a:t>il</a:t>
            </a:r>
            <a:r>
              <a:rPr sz="2400" spc="0" dirty="0" smtClean="0">
                <a:latin typeface="Arial"/>
                <a:cs typeface="Arial"/>
              </a:rPr>
              <a:t>v</a:t>
            </a:r>
            <a:r>
              <a:rPr sz="2400" spc="-35" dirty="0" smtClean="0">
                <a:latin typeface="Arial"/>
                <a:cs typeface="Arial"/>
              </a:rPr>
              <a:t>e</a:t>
            </a:r>
            <a:r>
              <a:rPr sz="2400" spc="-100" dirty="0" smtClean="0">
                <a:latin typeface="Arial"/>
                <a:cs typeface="Arial"/>
              </a:rPr>
              <a:t>r</a:t>
            </a:r>
            <a:r>
              <a:rPr sz="2400" spc="-10" dirty="0" smtClean="0">
                <a:latin typeface="Arial"/>
                <a:cs typeface="Arial"/>
              </a:rPr>
              <a:t>,</a:t>
            </a:r>
            <a:r>
              <a:rPr sz="2400" spc="65" dirty="0" smtClean="0">
                <a:latin typeface="Arial"/>
                <a:cs typeface="Arial"/>
              </a:rPr>
              <a:t> </a:t>
            </a:r>
            <a:r>
              <a:rPr sz="2400" spc="-35" dirty="0" smtClean="0">
                <a:latin typeface="Arial"/>
                <a:cs typeface="Arial"/>
              </a:rPr>
              <a:t>Da</a:t>
            </a:r>
            <a:r>
              <a:rPr sz="2400" spc="0" dirty="0" smtClean="0">
                <a:latin typeface="Arial"/>
                <a:cs typeface="Arial"/>
              </a:rPr>
              <a:t>v</a:t>
            </a:r>
            <a:r>
              <a:rPr sz="2400" spc="-35" dirty="0" smtClean="0">
                <a:latin typeface="Arial"/>
                <a:cs typeface="Arial"/>
              </a:rPr>
              <a:t>id</a:t>
            </a:r>
            <a:r>
              <a:rPr sz="2400" spc="-10" dirty="0" smtClean="0">
                <a:latin typeface="Arial"/>
                <a:cs typeface="Arial"/>
              </a:rPr>
              <a:t>,</a:t>
            </a:r>
            <a:r>
              <a:rPr sz="2400" spc="165" dirty="0" smtClean="0">
                <a:latin typeface="Arial"/>
                <a:cs typeface="Arial"/>
              </a:rPr>
              <a:t> </a:t>
            </a:r>
            <a:r>
              <a:rPr sz="2400" spc="-35" dirty="0" smtClean="0">
                <a:latin typeface="Arial"/>
                <a:cs typeface="Arial"/>
              </a:rPr>
              <a:t>e</a:t>
            </a:r>
            <a:r>
              <a:rPr sz="2400" spc="-10" dirty="0" smtClean="0">
                <a:latin typeface="Arial"/>
                <a:cs typeface="Arial"/>
              </a:rPr>
              <a:t>t</a:t>
            </a:r>
            <a:r>
              <a:rPr sz="2400" spc="-35" dirty="0" smtClean="0">
                <a:latin typeface="Arial"/>
                <a:cs typeface="Arial"/>
              </a:rPr>
              <a:t> al</a:t>
            </a:r>
            <a:r>
              <a:rPr sz="2400" spc="-10" dirty="0" smtClean="0">
                <a:latin typeface="Arial"/>
                <a:cs typeface="Arial"/>
              </a:rPr>
              <a:t>.</a:t>
            </a:r>
            <a:r>
              <a:rPr sz="2400" spc="65" dirty="0" smtClean="0">
                <a:latin typeface="Arial"/>
                <a:cs typeface="Arial"/>
              </a:rPr>
              <a:t> </a:t>
            </a:r>
            <a:r>
              <a:rPr sz="2400" spc="35" dirty="0" smtClean="0">
                <a:latin typeface="Arial"/>
                <a:cs typeface="Arial"/>
              </a:rPr>
              <a:t>"</a:t>
            </a:r>
            <a:r>
              <a:rPr sz="2400" spc="0" dirty="0" smtClean="0">
                <a:latin typeface="Arial"/>
                <a:cs typeface="Arial"/>
              </a:rPr>
              <a:t>M</a:t>
            </a:r>
            <a:r>
              <a:rPr sz="2400" spc="-35" dirty="0" smtClean="0">
                <a:latin typeface="Arial"/>
                <a:cs typeface="Arial"/>
              </a:rPr>
              <a:t>a</a:t>
            </a:r>
            <a:r>
              <a:rPr sz="2400" spc="-15" dirty="0" smtClean="0">
                <a:latin typeface="Arial"/>
                <a:cs typeface="Arial"/>
              </a:rPr>
              <a:t>s</a:t>
            </a:r>
            <a:r>
              <a:rPr sz="2400" spc="20" dirty="0" smtClean="0">
                <a:latin typeface="Arial"/>
                <a:cs typeface="Arial"/>
              </a:rPr>
              <a:t>t</a:t>
            </a:r>
            <a:r>
              <a:rPr sz="2400" spc="-35" dirty="0" smtClean="0">
                <a:latin typeface="Arial"/>
                <a:cs typeface="Arial"/>
              </a:rPr>
              <a:t>e</a:t>
            </a:r>
            <a:r>
              <a:rPr sz="2400" spc="0" dirty="0" smtClean="0">
                <a:latin typeface="Arial"/>
                <a:cs typeface="Arial"/>
              </a:rPr>
              <a:t>r</a:t>
            </a:r>
            <a:r>
              <a:rPr sz="2400" spc="-35" dirty="0" smtClean="0">
                <a:latin typeface="Arial"/>
                <a:cs typeface="Arial"/>
              </a:rPr>
              <a:t>in</a:t>
            </a:r>
            <a:r>
              <a:rPr sz="2400" spc="0" dirty="0" smtClean="0">
                <a:latin typeface="Arial"/>
                <a:cs typeface="Arial"/>
              </a:rPr>
              <a:t>g</a:t>
            </a:r>
            <a:r>
              <a:rPr sz="2400" spc="95" dirty="0" smtClean="0">
                <a:latin typeface="Arial"/>
                <a:cs typeface="Arial"/>
              </a:rPr>
              <a:t> </a:t>
            </a:r>
            <a:r>
              <a:rPr sz="2400" spc="20" dirty="0" smtClean="0">
                <a:latin typeface="Arial"/>
                <a:cs typeface="Arial"/>
              </a:rPr>
              <a:t>t</a:t>
            </a:r>
            <a:r>
              <a:rPr sz="2400" spc="-35" dirty="0" smtClean="0">
                <a:latin typeface="Arial"/>
                <a:cs typeface="Arial"/>
              </a:rPr>
              <a:t>h</a:t>
            </a:r>
            <a:r>
              <a:rPr sz="2400" spc="0" dirty="0" smtClean="0">
                <a:latin typeface="Arial"/>
                <a:cs typeface="Arial"/>
              </a:rPr>
              <a:t>e</a:t>
            </a:r>
            <a:r>
              <a:rPr sz="2400" spc="-5" dirty="0" smtClean="0">
                <a:latin typeface="Arial"/>
                <a:cs typeface="Arial"/>
              </a:rPr>
              <a:t> </a:t>
            </a:r>
            <a:r>
              <a:rPr sz="2400" spc="-35" dirty="0" smtClean="0">
                <a:latin typeface="Arial"/>
                <a:cs typeface="Arial"/>
              </a:rPr>
              <a:t>ga</a:t>
            </a:r>
            <a:r>
              <a:rPr sz="2400" spc="0" dirty="0" smtClean="0">
                <a:latin typeface="Arial"/>
                <a:cs typeface="Arial"/>
              </a:rPr>
              <a:t>me</a:t>
            </a:r>
            <a:r>
              <a:rPr sz="2400" spc="95" dirty="0" smtClean="0">
                <a:latin typeface="Arial"/>
                <a:cs typeface="Arial"/>
              </a:rPr>
              <a:t> </a:t>
            </a:r>
            <a:r>
              <a:rPr sz="2400" spc="-35" dirty="0" smtClean="0">
                <a:latin typeface="Arial"/>
                <a:cs typeface="Arial"/>
              </a:rPr>
              <a:t>o</a:t>
            </a:r>
            <a:r>
              <a:rPr sz="2400" spc="-10" dirty="0" smtClean="0">
                <a:latin typeface="Arial"/>
                <a:cs typeface="Arial"/>
              </a:rPr>
              <a:t>f</a:t>
            </a:r>
            <a:r>
              <a:rPr sz="2400" spc="-35" dirty="0" smtClean="0">
                <a:latin typeface="Arial"/>
                <a:cs typeface="Arial"/>
              </a:rPr>
              <a:t> g</a:t>
            </a:r>
            <a:r>
              <a:rPr sz="2400" spc="0" dirty="0" smtClean="0">
                <a:latin typeface="Arial"/>
                <a:cs typeface="Arial"/>
              </a:rPr>
              <a:t>o</a:t>
            </a:r>
            <a:r>
              <a:rPr sz="2400" spc="95" dirty="0" smtClean="0">
                <a:latin typeface="Arial"/>
                <a:cs typeface="Arial"/>
              </a:rPr>
              <a:t> </a:t>
            </a:r>
            <a:r>
              <a:rPr sz="2400" spc="-35" dirty="0" smtClean="0">
                <a:latin typeface="Arial"/>
                <a:cs typeface="Arial"/>
              </a:rPr>
              <a:t>wi</a:t>
            </a:r>
            <a:r>
              <a:rPr sz="2400" spc="20" dirty="0" smtClean="0">
                <a:latin typeface="Arial"/>
                <a:cs typeface="Arial"/>
              </a:rPr>
              <a:t>t</a:t>
            </a:r>
            <a:r>
              <a:rPr sz="2400" spc="-35" dirty="0" smtClean="0">
                <a:latin typeface="Arial"/>
                <a:cs typeface="Arial"/>
              </a:rPr>
              <a:t>hou</a:t>
            </a:r>
            <a:r>
              <a:rPr sz="2400" spc="-10" dirty="0" smtClean="0">
                <a:latin typeface="Arial"/>
                <a:cs typeface="Arial"/>
              </a:rPr>
              <a:t>t </a:t>
            </a:r>
            <a:r>
              <a:rPr sz="2400" spc="-35" dirty="0" smtClean="0">
                <a:latin typeface="Arial"/>
                <a:cs typeface="Arial"/>
              </a:rPr>
              <a:t>hu</a:t>
            </a:r>
            <a:r>
              <a:rPr sz="2400" spc="0" dirty="0" smtClean="0">
                <a:latin typeface="Arial"/>
                <a:cs typeface="Arial"/>
              </a:rPr>
              <a:t>m</a:t>
            </a:r>
            <a:r>
              <a:rPr sz="2400" spc="-35" dirty="0" smtClean="0">
                <a:latin typeface="Arial"/>
                <a:cs typeface="Arial"/>
              </a:rPr>
              <a:t>a</a:t>
            </a:r>
            <a:r>
              <a:rPr sz="2400" spc="0" dirty="0" smtClean="0">
                <a:latin typeface="Arial"/>
                <a:cs typeface="Arial"/>
              </a:rPr>
              <a:t>n</a:t>
            </a:r>
            <a:r>
              <a:rPr sz="2400" spc="95" dirty="0" smtClean="0">
                <a:latin typeface="Arial"/>
                <a:cs typeface="Arial"/>
              </a:rPr>
              <a:t> </a:t>
            </a:r>
            <a:r>
              <a:rPr sz="2400" spc="0" dirty="0" smtClean="0">
                <a:latin typeface="Arial"/>
                <a:cs typeface="Arial"/>
              </a:rPr>
              <a:t>k</a:t>
            </a:r>
            <a:r>
              <a:rPr sz="2400" spc="-35" dirty="0" smtClean="0">
                <a:latin typeface="Arial"/>
                <a:cs typeface="Arial"/>
              </a:rPr>
              <a:t>nowledge</a:t>
            </a:r>
            <a:r>
              <a:rPr sz="2400" spc="20" dirty="0" smtClean="0">
                <a:latin typeface="Arial"/>
                <a:cs typeface="Arial"/>
              </a:rPr>
              <a:t>.</a:t>
            </a:r>
            <a:r>
              <a:rPr sz="2400" spc="-10" dirty="0" smtClean="0">
                <a:latin typeface="Arial"/>
                <a:cs typeface="Arial"/>
              </a:rPr>
              <a:t>"</a:t>
            </a:r>
            <a:r>
              <a:rPr sz="2400" spc="280" dirty="0" smtClean="0">
                <a:latin typeface="Arial"/>
                <a:cs typeface="Arial"/>
              </a:rPr>
              <a:t> </a:t>
            </a:r>
            <a:r>
              <a:rPr sz="2400" i="1" spc="-35" dirty="0" smtClean="0">
                <a:latin typeface="Arial"/>
                <a:cs typeface="Arial"/>
              </a:rPr>
              <a:t>N</a:t>
            </a:r>
            <a:r>
              <a:rPr sz="2400" i="1" spc="-40" dirty="0" smtClean="0">
                <a:latin typeface="Arial"/>
                <a:cs typeface="Arial"/>
              </a:rPr>
              <a:t>a</a:t>
            </a:r>
            <a:r>
              <a:rPr sz="2400" i="1" spc="20" dirty="0" smtClean="0">
                <a:latin typeface="Arial"/>
                <a:cs typeface="Arial"/>
              </a:rPr>
              <a:t>t</a:t>
            </a:r>
            <a:r>
              <a:rPr sz="2400" i="1" spc="-40" dirty="0" smtClean="0">
                <a:latin typeface="Arial"/>
                <a:cs typeface="Arial"/>
              </a:rPr>
              <a:t>u</a:t>
            </a:r>
            <a:r>
              <a:rPr sz="2400" i="1" spc="0" dirty="0" smtClean="0">
                <a:latin typeface="Arial"/>
                <a:cs typeface="Arial"/>
              </a:rPr>
              <a:t>re</a:t>
            </a:r>
            <a:r>
              <a:rPr sz="2400" i="1" spc="100" dirty="0" smtClean="0">
                <a:latin typeface="Arial"/>
                <a:cs typeface="Arial"/>
              </a:rPr>
              <a:t> </a:t>
            </a:r>
            <a:r>
              <a:rPr sz="2400" spc="-35" dirty="0" smtClean="0">
                <a:latin typeface="Arial"/>
                <a:cs typeface="Arial"/>
              </a:rPr>
              <a:t>550</a:t>
            </a:r>
            <a:r>
              <a:rPr sz="2400" spc="30" dirty="0" smtClean="0">
                <a:latin typeface="Arial"/>
                <a:cs typeface="Arial"/>
              </a:rPr>
              <a:t>.</a:t>
            </a:r>
            <a:r>
              <a:rPr sz="2400" spc="-35" dirty="0" smtClean="0">
                <a:latin typeface="Arial"/>
                <a:cs typeface="Arial"/>
              </a:rPr>
              <a:t>767</a:t>
            </a:r>
            <a:r>
              <a:rPr sz="2400" spc="0" dirty="0" smtClean="0">
                <a:latin typeface="Arial"/>
                <a:cs typeface="Arial"/>
              </a:rPr>
              <a:t>6</a:t>
            </a:r>
            <a:r>
              <a:rPr sz="2400" spc="195" dirty="0" smtClean="0">
                <a:latin typeface="Arial"/>
                <a:cs typeface="Arial"/>
              </a:rPr>
              <a:t> </a:t>
            </a:r>
            <a:r>
              <a:rPr sz="2400" spc="0" dirty="0" smtClean="0">
                <a:latin typeface="Arial"/>
                <a:cs typeface="Arial"/>
              </a:rPr>
              <a:t>(</a:t>
            </a:r>
            <a:r>
              <a:rPr sz="2400" spc="-35" dirty="0" smtClean="0">
                <a:latin typeface="Arial"/>
                <a:cs typeface="Arial"/>
              </a:rPr>
              <a:t>2017</a:t>
            </a:r>
            <a:r>
              <a:rPr sz="2400" spc="0" dirty="0" smtClean="0">
                <a:latin typeface="Arial"/>
                <a:cs typeface="Arial"/>
              </a:rPr>
              <a:t>)</a:t>
            </a:r>
            <a:r>
              <a:rPr sz="2400" spc="-10" dirty="0" smtClean="0">
                <a:latin typeface="Arial"/>
                <a:cs typeface="Arial"/>
              </a:rPr>
              <a:t>:</a:t>
            </a:r>
            <a:r>
              <a:rPr sz="2400" spc="65" dirty="0" smtClean="0">
                <a:latin typeface="Arial"/>
                <a:cs typeface="Arial"/>
              </a:rPr>
              <a:t> </a:t>
            </a:r>
            <a:r>
              <a:rPr sz="2400" spc="-35" dirty="0" smtClean="0">
                <a:latin typeface="Arial"/>
                <a:cs typeface="Arial"/>
              </a:rPr>
              <a:t>35</a:t>
            </a:r>
            <a:r>
              <a:rPr sz="2400" spc="-40" dirty="0" smtClean="0">
                <a:latin typeface="Arial"/>
                <a:cs typeface="Arial"/>
              </a:rPr>
              <a:t>4</a:t>
            </a:r>
            <a:r>
              <a:rPr sz="2400" spc="0" dirty="0" smtClean="0">
                <a:latin typeface="Arial"/>
                <a:cs typeface="Arial"/>
              </a:rPr>
              <a:t>-</a:t>
            </a:r>
            <a:r>
              <a:rPr sz="2400" spc="-35" dirty="0" smtClean="0">
                <a:latin typeface="Arial"/>
                <a:cs typeface="Arial"/>
              </a:rPr>
              <a:t>35</a:t>
            </a:r>
            <a:r>
              <a:rPr sz="2400" spc="-40" dirty="0" smtClean="0">
                <a:latin typeface="Arial"/>
                <a:cs typeface="Arial"/>
              </a:rPr>
              <a:t>9</a:t>
            </a:r>
            <a:r>
              <a:rPr sz="2400" spc="-10" dirty="0" smtClean="0">
                <a:latin typeface="Arial"/>
                <a:cs typeface="Arial"/>
              </a:rPr>
              <a:t>.</a:t>
            </a:r>
            <a:endParaRPr sz="2400" dirty="0">
              <a:latin typeface="Arial"/>
              <a:cs typeface="Arial"/>
            </a:endParaRPr>
          </a:p>
          <a:p>
            <a:pPr>
              <a:lnSpc>
                <a:spcPts val="550"/>
              </a:lnSpc>
              <a:spcBef>
                <a:spcPts val="18"/>
              </a:spcBef>
              <a:buFont typeface="Arial"/>
              <a:buChar char="•"/>
            </a:pPr>
            <a:endParaRPr sz="550" dirty="0"/>
          </a:p>
          <a:p>
            <a:pPr marL="355600" marR="194945" indent="-342900">
              <a:lnSpc>
                <a:spcPct val="99000"/>
              </a:lnSpc>
              <a:buFont typeface="Arial"/>
              <a:buChar char="•"/>
              <a:tabLst>
                <a:tab pos="354965" algn="l"/>
              </a:tabLst>
            </a:pPr>
            <a:r>
              <a:rPr sz="2400" spc="20" dirty="0" smtClean="0">
                <a:latin typeface="Arial"/>
                <a:cs typeface="Arial"/>
              </a:rPr>
              <a:t>I</a:t>
            </a:r>
            <a:r>
              <a:rPr sz="2400" spc="-35" dirty="0" smtClean="0">
                <a:latin typeface="Arial"/>
                <a:cs typeface="Arial"/>
              </a:rPr>
              <a:t>n</a:t>
            </a:r>
            <a:r>
              <a:rPr sz="2400" spc="20" dirty="0" smtClean="0">
                <a:latin typeface="Arial"/>
                <a:cs typeface="Arial"/>
              </a:rPr>
              <a:t>t</a:t>
            </a:r>
            <a:r>
              <a:rPr sz="2400" spc="0" dirty="0" smtClean="0">
                <a:latin typeface="Arial"/>
                <a:cs typeface="Arial"/>
              </a:rPr>
              <a:t>r</a:t>
            </a:r>
            <a:r>
              <a:rPr sz="2400" spc="-35" dirty="0" smtClean="0">
                <a:latin typeface="Arial"/>
                <a:cs typeface="Arial"/>
              </a:rPr>
              <a:t>odu</a:t>
            </a:r>
            <a:r>
              <a:rPr sz="2400" spc="-15" dirty="0" smtClean="0">
                <a:latin typeface="Arial"/>
                <a:cs typeface="Arial"/>
              </a:rPr>
              <a:t>c</a:t>
            </a:r>
            <a:r>
              <a:rPr sz="2400" spc="20" dirty="0" smtClean="0">
                <a:latin typeface="Arial"/>
                <a:cs typeface="Arial"/>
              </a:rPr>
              <a:t>t</a:t>
            </a:r>
            <a:r>
              <a:rPr sz="2400" spc="-35" dirty="0" smtClean="0">
                <a:latin typeface="Arial"/>
                <a:cs typeface="Arial"/>
              </a:rPr>
              <a:t>io</a:t>
            </a:r>
            <a:r>
              <a:rPr sz="2400" spc="0" dirty="0" smtClean="0">
                <a:latin typeface="Arial"/>
                <a:cs typeface="Arial"/>
              </a:rPr>
              <a:t>n</a:t>
            </a:r>
            <a:r>
              <a:rPr sz="2400" spc="95" dirty="0" smtClean="0">
                <a:latin typeface="Arial"/>
                <a:cs typeface="Arial"/>
              </a:rPr>
              <a:t> </a:t>
            </a:r>
            <a:r>
              <a:rPr sz="2400" spc="20" dirty="0" smtClean="0">
                <a:latin typeface="Arial"/>
                <a:cs typeface="Arial"/>
              </a:rPr>
              <a:t>t</a:t>
            </a:r>
            <a:r>
              <a:rPr sz="2400" spc="0" dirty="0" smtClean="0">
                <a:latin typeface="Arial"/>
                <a:cs typeface="Arial"/>
              </a:rPr>
              <a:t>o</a:t>
            </a:r>
            <a:r>
              <a:rPr sz="2400" spc="-5" dirty="0" smtClean="0">
                <a:latin typeface="Arial"/>
                <a:cs typeface="Arial"/>
              </a:rPr>
              <a:t> </a:t>
            </a:r>
            <a:r>
              <a:rPr sz="2400" spc="0" dirty="0" smtClean="0">
                <a:latin typeface="Arial"/>
                <a:cs typeface="Arial"/>
              </a:rPr>
              <a:t>M</a:t>
            </a:r>
            <a:r>
              <a:rPr sz="2400" spc="-35" dirty="0" smtClean="0">
                <a:latin typeface="Arial"/>
                <a:cs typeface="Arial"/>
              </a:rPr>
              <a:t>on</a:t>
            </a:r>
            <a:r>
              <a:rPr sz="2400" spc="20" dirty="0" smtClean="0">
                <a:latin typeface="Arial"/>
                <a:cs typeface="Arial"/>
              </a:rPr>
              <a:t>t</a:t>
            </a:r>
            <a:r>
              <a:rPr sz="2400" spc="0" dirty="0" smtClean="0">
                <a:latin typeface="Arial"/>
                <a:cs typeface="Arial"/>
              </a:rPr>
              <a:t>e</a:t>
            </a:r>
            <a:r>
              <a:rPr sz="2400" spc="-5" dirty="0" smtClean="0">
                <a:latin typeface="Arial"/>
                <a:cs typeface="Arial"/>
              </a:rPr>
              <a:t> </a:t>
            </a:r>
            <a:r>
              <a:rPr sz="2400" spc="-35" dirty="0" smtClean="0">
                <a:latin typeface="Arial"/>
                <a:cs typeface="Arial"/>
              </a:rPr>
              <a:t>Ca</a:t>
            </a:r>
            <a:r>
              <a:rPr sz="2400" spc="0" dirty="0" smtClean="0">
                <a:latin typeface="Arial"/>
                <a:cs typeface="Arial"/>
              </a:rPr>
              <a:t>r</a:t>
            </a:r>
            <a:r>
              <a:rPr sz="2400" spc="-35" dirty="0" smtClean="0">
                <a:latin typeface="Arial"/>
                <a:cs typeface="Arial"/>
              </a:rPr>
              <a:t>l</a:t>
            </a:r>
            <a:r>
              <a:rPr sz="2400" spc="0" dirty="0" smtClean="0">
                <a:latin typeface="Arial"/>
                <a:cs typeface="Arial"/>
              </a:rPr>
              <a:t>o</a:t>
            </a:r>
            <a:r>
              <a:rPr sz="2400" spc="95" dirty="0" smtClean="0">
                <a:latin typeface="Arial"/>
                <a:cs typeface="Arial"/>
              </a:rPr>
              <a:t> </a:t>
            </a:r>
            <a:r>
              <a:rPr sz="2400" spc="-85" dirty="0" smtClean="0">
                <a:latin typeface="Arial"/>
                <a:cs typeface="Arial"/>
              </a:rPr>
              <a:t>T</a:t>
            </a:r>
            <a:r>
              <a:rPr sz="2400" spc="0" dirty="0" smtClean="0">
                <a:latin typeface="Arial"/>
                <a:cs typeface="Arial"/>
              </a:rPr>
              <a:t>r</a:t>
            </a:r>
            <a:r>
              <a:rPr sz="2400" spc="-35" dirty="0" smtClean="0">
                <a:latin typeface="Arial"/>
                <a:cs typeface="Arial"/>
              </a:rPr>
              <a:t>e</a:t>
            </a:r>
            <a:r>
              <a:rPr sz="2400" spc="0" dirty="0" smtClean="0">
                <a:latin typeface="Arial"/>
                <a:cs typeface="Arial"/>
              </a:rPr>
              <a:t>e</a:t>
            </a:r>
            <a:r>
              <a:rPr sz="2400" spc="-5" dirty="0" smtClean="0">
                <a:latin typeface="Arial"/>
                <a:cs typeface="Arial"/>
              </a:rPr>
              <a:t> </a:t>
            </a:r>
            <a:r>
              <a:rPr sz="2400" spc="-25" dirty="0" smtClean="0">
                <a:latin typeface="Arial"/>
                <a:cs typeface="Arial"/>
              </a:rPr>
              <a:t>S</a:t>
            </a:r>
            <a:r>
              <a:rPr sz="2400" spc="-35" dirty="0" smtClean="0">
                <a:latin typeface="Arial"/>
                <a:cs typeface="Arial"/>
              </a:rPr>
              <a:t>ea</a:t>
            </a:r>
            <a:r>
              <a:rPr sz="2400" spc="0" dirty="0" smtClean="0">
                <a:latin typeface="Arial"/>
                <a:cs typeface="Arial"/>
              </a:rPr>
              <a:t>rc</a:t>
            </a:r>
            <a:r>
              <a:rPr sz="2400" spc="-35" dirty="0" smtClean="0">
                <a:latin typeface="Arial"/>
                <a:cs typeface="Arial"/>
              </a:rPr>
              <a:t>h</a:t>
            </a:r>
            <a:r>
              <a:rPr sz="2400" spc="-10" dirty="0" smtClean="0">
                <a:latin typeface="Arial"/>
                <a:cs typeface="Arial"/>
              </a:rPr>
              <a:t>,</a:t>
            </a:r>
            <a:r>
              <a:rPr sz="2400" spc="65" dirty="0" smtClean="0">
                <a:latin typeface="Arial"/>
                <a:cs typeface="Arial"/>
              </a:rPr>
              <a:t> </a:t>
            </a:r>
            <a:r>
              <a:rPr sz="2400" spc="-35" dirty="0" smtClean="0">
                <a:latin typeface="Arial"/>
                <a:cs typeface="Arial"/>
              </a:rPr>
              <a:t>b</a:t>
            </a:r>
            <a:r>
              <a:rPr sz="2400" spc="0" dirty="0" smtClean="0">
                <a:latin typeface="Arial"/>
                <a:cs typeface="Arial"/>
              </a:rPr>
              <a:t>y</a:t>
            </a:r>
            <a:r>
              <a:rPr sz="2400" spc="30" dirty="0" smtClean="0">
                <a:latin typeface="Arial"/>
                <a:cs typeface="Arial"/>
              </a:rPr>
              <a:t> </a:t>
            </a:r>
            <a:r>
              <a:rPr sz="2400" spc="0" dirty="0" smtClean="0">
                <a:latin typeface="Arial"/>
                <a:cs typeface="Arial"/>
              </a:rPr>
              <a:t>J</a:t>
            </a:r>
            <a:r>
              <a:rPr sz="2400" spc="-35" dirty="0" smtClean="0">
                <a:latin typeface="Arial"/>
                <a:cs typeface="Arial"/>
              </a:rPr>
              <a:t>e</a:t>
            </a:r>
            <a:r>
              <a:rPr sz="2400" spc="20" dirty="0" smtClean="0">
                <a:latin typeface="Arial"/>
                <a:cs typeface="Arial"/>
              </a:rPr>
              <a:t>f</a:t>
            </a:r>
            <a:r>
              <a:rPr sz="2400" spc="-10" dirty="0" smtClean="0">
                <a:latin typeface="Arial"/>
                <a:cs typeface="Arial"/>
              </a:rPr>
              <a:t>f </a:t>
            </a:r>
            <a:r>
              <a:rPr sz="2400" spc="-5" dirty="0" smtClean="0">
                <a:latin typeface="Arial"/>
                <a:cs typeface="Arial"/>
              </a:rPr>
              <a:t>B</a:t>
            </a:r>
            <a:r>
              <a:rPr sz="2400" spc="0" dirty="0" smtClean="0">
                <a:latin typeface="Arial"/>
                <a:cs typeface="Arial"/>
              </a:rPr>
              <a:t>r</a:t>
            </a:r>
            <a:r>
              <a:rPr sz="2400" spc="-35" dirty="0" smtClean="0">
                <a:latin typeface="Arial"/>
                <a:cs typeface="Arial"/>
              </a:rPr>
              <a:t>adbe</a:t>
            </a:r>
            <a:r>
              <a:rPr sz="2400" spc="0" dirty="0" smtClean="0">
                <a:latin typeface="Arial"/>
                <a:cs typeface="Arial"/>
              </a:rPr>
              <a:t>rry</a:t>
            </a:r>
            <a:r>
              <a:rPr sz="2400" spc="125" dirty="0" smtClean="0">
                <a:latin typeface="Arial"/>
                <a:cs typeface="Arial"/>
              </a:rPr>
              <a:t> </a:t>
            </a:r>
            <a:r>
              <a:rPr sz="2400" u="heavy" spc="-50" dirty="0" smtClean="0">
                <a:solidFill>
                  <a:srgbClr val="0000FF"/>
                </a:solidFill>
                <a:latin typeface="Arial"/>
                <a:cs typeface="Arial"/>
                <a:hlinkClick r:id="rId2"/>
              </a:rPr>
              <a:t>h</a:t>
            </a:r>
            <a:r>
              <a:rPr sz="2400" u="heavy" spc="20" dirty="0" smtClean="0">
                <a:solidFill>
                  <a:srgbClr val="0000FF"/>
                </a:solidFill>
                <a:latin typeface="Arial"/>
                <a:cs typeface="Arial"/>
                <a:hlinkClick r:id="rId2"/>
              </a:rPr>
              <a:t>tt</a:t>
            </a:r>
            <a:r>
              <a:rPr sz="2400" u="heavy" spc="-35" dirty="0" smtClean="0">
                <a:solidFill>
                  <a:srgbClr val="0000FF"/>
                </a:solidFill>
                <a:latin typeface="Arial"/>
                <a:cs typeface="Arial"/>
                <a:hlinkClick r:id="rId2"/>
              </a:rPr>
              <a:t>p</a:t>
            </a:r>
            <a:r>
              <a:rPr sz="2400" u="heavy" spc="-5" dirty="0" smtClean="0">
                <a:solidFill>
                  <a:srgbClr val="0000FF"/>
                </a:solidFill>
                <a:latin typeface="Arial"/>
                <a:cs typeface="Arial"/>
                <a:hlinkClick r:id="rId2"/>
              </a:rPr>
              <a:t>s</a:t>
            </a:r>
            <a:r>
              <a:rPr sz="2400" u="heavy" spc="20" dirty="0" smtClean="0">
                <a:solidFill>
                  <a:srgbClr val="0000FF"/>
                </a:solidFill>
                <a:latin typeface="Arial"/>
                <a:cs typeface="Arial"/>
                <a:hlinkClick r:id="rId2"/>
              </a:rPr>
              <a:t>://</a:t>
            </a:r>
            <a:r>
              <a:rPr sz="2400" u="heavy" spc="-35" dirty="0" smtClean="0">
                <a:solidFill>
                  <a:srgbClr val="0000FF"/>
                </a:solidFill>
                <a:latin typeface="Arial"/>
                <a:cs typeface="Arial"/>
                <a:hlinkClick r:id="rId2"/>
              </a:rPr>
              <a:t>je</a:t>
            </a:r>
            <a:r>
              <a:rPr sz="2400" u="heavy" spc="20" dirty="0" smtClean="0">
                <a:solidFill>
                  <a:srgbClr val="0000FF"/>
                </a:solidFill>
                <a:latin typeface="Arial"/>
                <a:cs typeface="Arial"/>
                <a:hlinkClick r:id="rId2"/>
              </a:rPr>
              <a:t>ff</a:t>
            </a:r>
            <a:r>
              <a:rPr sz="2400" u="heavy" spc="-35" dirty="0" smtClean="0">
                <a:solidFill>
                  <a:srgbClr val="0000FF"/>
                </a:solidFill>
                <a:latin typeface="Arial"/>
                <a:cs typeface="Arial"/>
                <a:hlinkClick r:id="rId2"/>
              </a:rPr>
              <a:t>b</a:t>
            </a:r>
            <a:r>
              <a:rPr sz="2400" u="heavy" spc="0" dirty="0" smtClean="0">
                <a:solidFill>
                  <a:srgbClr val="0000FF"/>
                </a:solidFill>
                <a:latin typeface="Arial"/>
                <a:cs typeface="Arial"/>
                <a:hlinkClick r:id="rId2"/>
              </a:rPr>
              <a:t>r</a:t>
            </a:r>
            <a:r>
              <a:rPr sz="2400" u="heavy" spc="-35" dirty="0" smtClean="0">
                <a:solidFill>
                  <a:srgbClr val="0000FF"/>
                </a:solidFill>
                <a:latin typeface="Arial"/>
                <a:cs typeface="Arial"/>
                <a:hlinkClick r:id="rId2"/>
              </a:rPr>
              <a:t>adbe</a:t>
            </a:r>
            <a:r>
              <a:rPr sz="2400" u="heavy" spc="0" dirty="0" smtClean="0">
                <a:solidFill>
                  <a:srgbClr val="0000FF"/>
                </a:solidFill>
                <a:latin typeface="Arial"/>
                <a:cs typeface="Arial"/>
                <a:hlinkClick r:id="rId2"/>
              </a:rPr>
              <a:t>rr</a:t>
            </a:r>
            <a:r>
              <a:rPr sz="2400" u="heavy" spc="-200" dirty="0" smtClean="0">
                <a:solidFill>
                  <a:srgbClr val="0000FF"/>
                </a:solidFill>
                <a:latin typeface="Arial"/>
                <a:cs typeface="Arial"/>
                <a:hlinkClick r:id="rId2"/>
              </a:rPr>
              <a:t>y</a:t>
            </a:r>
            <a:r>
              <a:rPr sz="2400" u="heavy" spc="20" dirty="0" smtClean="0">
                <a:solidFill>
                  <a:srgbClr val="0000FF"/>
                </a:solidFill>
                <a:latin typeface="Arial"/>
                <a:cs typeface="Arial"/>
                <a:hlinkClick r:id="rId2"/>
              </a:rPr>
              <a:t>.</a:t>
            </a:r>
            <a:r>
              <a:rPr sz="2400" u="heavy" spc="0" dirty="0" smtClean="0">
                <a:solidFill>
                  <a:srgbClr val="0000FF"/>
                </a:solidFill>
                <a:latin typeface="Arial"/>
                <a:cs typeface="Arial"/>
                <a:hlinkClick r:id="rId2"/>
              </a:rPr>
              <a:t>c</a:t>
            </a:r>
            <a:r>
              <a:rPr sz="2400" u="heavy" spc="-35" dirty="0" smtClean="0">
                <a:solidFill>
                  <a:srgbClr val="0000FF"/>
                </a:solidFill>
                <a:latin typeface="Arial"/>
                <a:cs typeface="Arial"/>
                <a:hlinkClick r:id="rId2"/>
              </a:rPr>
              <a:t>o</a:t>
            </a:r>
            <a:r>
              <a:rPr sz="2400" u="heavy" spc="0" dirty="0" smtClean="0">
                <a:solidFill>
                  <a:srgbClr val="0000FF"/>
                </a:solidFill>
                <a:latin typeface="Arial"/>
                <a:cs typeface="Arial"/>
                <a:hlinkClick r:id="rId2"/>
              </a:rPr>
              <a:t>m</a:t>
            </a:r>
            <a:r>
              <a:rPr sz="2400" u="heavy" spc="20" dirty="0" smtClean="0">
                <a:solidFill>
                  <a:srgbClr val="0000FF"/>
                </a:solidFill>
                <a:latin typeface="Arial"/>
                <a:cs typeface="Arial"/>
                <a:hlinkClick r:id="rId2"/>
              </a:rPr>
              <a:t>/</a:t>
            </a:r>
            <a:r>
              <a:rPr sz="2400" u="heavy" spc="-35" dirty="0" smtClean="0">
                <a:solidFill>
                  <a:srgbClr val="0000FF"/>
                </a:solidFill>
                <a:latin typeface="Arial"/>
                <a:cs typeface="Arial"/>
                <a:hlinkClick r:id="rId2"/>
              </a:rPr>
              <a:t>po</a:t>
            </a:r>
            <a:r>
              <a:rPr sz="2400" u="heavy" spc="-15" dirty="0" smtClean="0">
                <a:solidFill>
                  <a:srgbClr val="0000FF"/>
                </a:solidFill>
                <a:latin typeface="Arial"/>
                <a:cs typeface="Arial"/>
                <a:hlinkClick r:id="rId2"/>
              </a:rPr>
              <a:t>s</a:t>
            </a:r>
            <a:r>
              <a:rPr sz="2400" u="heavy" spc="20" dirty="0" smtClean="0">
                <a:solidFill>
                  <a:srgbClr val="0000FF"/>
                </a:solidFill>
                <a:latin typeface="Arial"/>
                <a:cs typeface="Arial"/>
                <a:hlinkClick r:id="rId2"/>
              </a:rPr>
              <a:t>t</a:t>
            </a:r>
            <a:r>
              <a:rPr sz="2400" u="heavy" spc="-15" dirty="0" smtClean="0">
                <a:solidFill>
                  <a:srgbClr val="0000FF"/>
                </a:solidFill>
                <a:latin typeface="Arial"/>
                <a:cs typeface="Arial"/>
                <a:hlinkClick r:id="rId2"/>
              </a:rPr>
              <a:t>s</a:t>
            </a:r>
            <a:r>
              <a:rPr sz="2400" u="heavy" spc="20" dirty="0" smtClean="0">
                <a:solidFill>
                  <a:srgbClr val="0000FF"/>
                </a:solidFill>
                <a:latin typeface="Arial"/>
                <a:cs typeface="Arial"/>
                <a:hlinkClick r:id="rId2"/>
              </a:rPr>
              <a:t>/</a:t>
            </a:r>
            <a:r>
              <a:rPr sz="2400" u="heavy" spc="-35" dirty="0" smtClean="0">
                <a:solidFill>
                  <a:srgbClr val="0000FF"/>
                </a:solidFill>
                <a:latin typeface="Arial"/>
                <a:cs typeface="Arial"/>
                <a:hlinkClick r:id="rId2"/>
              </a:rPr>
              <a:t>2015</a:t>
            </a:r>
            <a:r>
              <a:rPr sz="2400" u="heavy" spc="20" dirty="0" smtClean="0">
                <a:solidFill>
                  <a:srgbClr val="0000FF"/>
                </a:solidFill>
                <a:latin typeface="Arial"/>
                <a:cs typeface="Arial"/>
                <a:hlinkClick r:id="rId2"/>
              </a:rPr>
              <a:t>/</a:t>
            </a:r>
            <a:r>
              <a:rPr sz="2400" u="heavy" spc="-35" dirty="0" smtClean="0">
                <a:solidFill>
                  <a:srgbClr val="0000FF"/>
                </a:solidFill>
                <a:latin typeface="Arial"/>
                <a:cs typeface="Arial"/>
                <a:hlinkClick r:id="rId2"/>
              </a:rPr>
              <a:t>09</a:t>
            </a:r>
            <a:r>
              <a:rPr sz="2400" u="heavy" spc="20" dirty="0" smtClean="0">
                <a:solidFill>
                  <a:srgbClr val="0000FF"/>
                </a:solidFill>
                <a:latin typeface="Arial"/>
                <a:cs typeface="Arial"/>
                <a:hlinkClick r:id="rId2"/>
              </a:rPr>
              <a:t>/</a:t>
            </a:r>
            <a:r>
              <a:rPr sz="2400" u="heavy" spc="-35" dirty="0" smtClean="0">
                <a:solidFill>
                  <a:srgbClr val="0000FF"/>
                </a:solidFill>
                <a:latin typeface="Arial"/>
                <a:cs typeface="Arial"/>
                <a:hlinkClick r:id="rId2"/>
              </a:rPr>
              <a:t>in</a:t>
            </a:r>
            <a:r>
              <a:rPr sz="2400" u="heavy" spc="20" dirty="0" smtClean="0">
                <a:solidFill>
                  <a:srgbClr val="0000FF"/>
                </a:solidFill>
                <a:latin typeface="Arial"/>
                <a:cs typeface="Arial"/>
                <a:hlinkClick r:id="rId2"/>
              </a:rPr>
              <a:t>t</a:t>
            </a:r>
            <a:r>
              <a:rPr sz="2400" u="heavy" spc="0" dirty="0" smtClean="0">
                <a:solidFill>
                  <a:srgbClr val="0000FF"/>
                </a:solidFill>
                <a:latin typeface="Arial"/>
                <a:cs typeface="Arial"/>
                <a:hlinkClick r:id="rId2"/>
              </a:rPr>
              <a:t>r</a:t>
            </a:r>
            <a:r>
              <a:rPr sz="2400" u="heavy" spc="-40" dirty="0" smtClean="0">
                <a:solidFill>
                  <a:srgbClr val="0000FF"/>
                </a:solidFill>
                <a:latin typeface="Arial"/>
                <a:cs typeface="Arial"/>
                <a:hlinkClick r:id="rId2"/>
              </a:rPr>
              <a:t>o</a:t>
            </a:r>
            <a:r>
              <a:rPr sz="2400" u="heavy" spc="0" dirty="0" smtClean="0">
                <a:solidFill>
                  <a:srgbClr val="0000FF"/>
                </a:solidFill>
                <a:latin typeface="Arial"/>
                <a:cs typeface="Arial"/>
                <a:hlinkClick r:id="rId2"/>
              </a:rPr>
              <a:t>-</a:t>
            </a:r>
            <a:r>
              <a:rPr sz="2400" spc="0" dirty="0" smtClean="0">
                <a:solidFill>
                  <a:srgbClr val="0000FF"/>
                </a:solidFill>
                <a:latin typeface="Arial"/>
                <a:cs typeface="Arial"/>
                <a:hlinkClick r:id="rId2"/>
              </a:rPr>
              <a:t> </a:t>
            </a:r>
            <a:r>
              <a:rPr sz="2400" u="heavy" spc="20" dirty="0" smtClean="0">
                <a:solidFill>
                  <a:srgbClr val="0000FF"/>
                </a:solidFill>
                <a:latin typeface="Arial"/>
                <a:cs typeface="Arial"/>
                <a:hlinkClick r:id="rId2"/>
              </a:rPr>
              <a:t>t</a:t>
            </a:r>
            <a:r>
              <a:rPr sz="2400" u="heavy" spc="-50" dirty="0" smtClean="0">
                <a:solidFill>
                  <a:srgbClr val="0000FF"/>
                </a:solidFill>
                <a:latin typeface="Arial"/>
                <a:cs typeface="Arial"/>
                <a:hlinkClick r:id="rId2"/>
              </a:rPr>
              <a:t>o</a:t>
            </a:r>
            <a:r>
              <a:rPr sz="2400" u="heavy" spc="0" dirty="0" smtClean="0">
                <a:solidFill>
                  <a:srgbClr val="0000FF"/>
                </a:solidFill>
                <a:latin typeface="Arial"/>
                <a:cs typeface="Arial"/>
                <a:hlinkClick r:id="rId2"/>
              </a:rPr>
              <a:t>-m</a:t>
            </a:r>
            <a:r>
              <a:rPr sz="2400" u="heavy" spc="-40" dirty="0" smtClean="0">
                <a:solidFill>
                  <a:srgbClr val="0000FF"/>
                </a:solidFill>
                <a:latin typeface="Arial"/>
                <a:cs typeface="Arial"/>
                <a:hlinkClick r:id="rId2"/>
              </a:rPr>
              <a:t>on</a:t>
            </a:r>
            <a:r>
              <a:rPr sz="2400" u="heavy" spc="20" dirty="0" smtClean="0">
                <a:solidFill>
                  <a:srgbClr val="0000FF"/>
                </a:solidFill>
                <a:latin typeface="Arial"/>
                <a:cs typeface="Arial"/>
                <a:hlinkClick r:id="rId2"/>
              </a:rPr>
              <a:t>t</a:t>
            </a:r>
            <a:r>
              <a:rPr sz="2400" u="heavy" spc="-35" dirty="0" smtClean="0">
                <a:solidFill>
                  <a:srgbClr val="0000FF"/>
                </a:solidFill>
                <a:latin typeface="Arial"/>
                <a:cs typeface="Arial"/>
                <a:hlinkClick r:id="rId2"/>
              </a:rPr>
              <a:t>e</a:t>
            </a:r>
            <a:r>
              <a:rPr sz="2400" u="heavy" spc="0" dirty="0" smtClean="0">
                <a:solidFill>
                  <a:srgbClr val="0000FF"/>
                </a:solidFill>
                <a:latin typeface="Arial"/>
                <a:cs typeface="Arial"/>
                <a:hlinkClick r:id="rId2"/>
              </a:rPr>
              <a:t>-</a:t>
            </a:r>
            <a:r>
              <a:rPr sz="2400" u="heavy" spc="0" dirty="0" err="1" smtClean="0">
                <a:solidFill>
                  <a:srgbClr val="0000FF"/>
                </a:solidFill>
                <a:latin typeface="Arial"/>
                <a:cs typeface="Arial"/>
                <a:hlinkClick r:id="rId2"/>
              </a:rPr>
              <a:t>c</a:t>
            </a:r>
            <a:r>
              <a:rPr sz="2400" u="heavy" spc="-35" dirty="0" err="1" smtClean="0">
                <a:solidFill>
                  <a:srgbClr val="0000FF"/>
                </a:solidFill>
                <a:latin typeface="Arial"/>
                <a:cs typeface="Arial"/>
                <a:hlinkClick r:id="rId2"/>
              </a:rPr>
              <a:t>a</a:t>
            </a:r>
            <a:r>
              <a:rPr sz="2400" u="heavy" spc="0" dirty="0" err="1" smtClean="0">
                <a:solidFill>
                  <a:srgbClr val="0000FF"/>
                </a:solidFill>
                <a:latin typeface="Arial"/>
                <a:cs typeface="Arial"/>
                <a:hlinkClick r:id="rId2"/>
              </a:rPr>
              <a:t>r</a:t>
            </a:r>
            <a:r>
              <a:rPr sz="2400" u="heavy" spc="-35" dirty="0" err="1" smtClean="0">
                <a:solidFill>
                  <a:srgbClr val="0000FF"/>
                </a:solidFill>
                <a:latin typeface="Arial"/>
                <a:cs typeface="Arial"/>
                <a:hlinkClick r:id="rId2"/>
              </a:rPr>
              <a:t>lo</a:t>
            </a:r>
            <a:r>
              <a:rPr sz="2400" u="heavy" spc="0" dirty="0" smtClean="0">
                <a:solidFill>
                  <a:srgbClr val="0000FF"/>
                </a:solidFill>
                <a:latin typeface="Arial"/>
                <a:cs typeface="Arial"/>
                <a:hlinkClick r:id="rId2"/>
              </a:rPr>
              <a:t>-</a:t>
            </a:r>
            <a:r>
              <a:rPr sz="2400" u="heavy" spc="20" dirty="0" smtClean="0">
                <a:solidFill>
                  <a:srgbClr val="0000FF"/>
                </a:solidFill>
                <a:latin typeface="Arial"/>
                <a:cs typeface="Arial"/>
                <a:hlinkClick r:id="rId2"/>
              </a:rPr>
              <a:t>t</a:t>
            </a:r>
            <a:r>
              <a:rPr sz="2400" u="heavy" spc="-10" dirty="0" smtClean="0">
                <a:solidFill>
                  <a:srgbClr val="0000FF"/>
                </a:solidFill>
                <a:latin typeface="Arial"/>
                <a:cs typeface="Arial"/>
                <a:hlinkClick r:id="rId2"/>
              </a:rPr>
              <a:t>r</a:t>
            </a:r>
            <a:r>
              <a:rPr sz="2400" u="heavy" spc="-35" dirty="0" smtClean="0">
                <a:solidFill>
                  <a:srgbClr val="0000FF"/>
                </a:solidFill>
                <a:latin typeface="Arial"/>
                <a:cs typeface="Arial"/>
                <a:hlinkClick r:id="rId2"/>
              </a:rPr>
              <a:t>e</a:t>
            </a:r>
            <a:r>
              <a:rPr sz="2400" u="heavy" spc="-40" dirty="0" smtClean="0">
                <a:solidFill>
                  <a:srgbClr val="0000FF"/>
                </a:solidFill>
                <a:latin typeface="Arial"/>
                <a:cs typeface="Arial"/>
                <a:hlinkClick r:id="rId2"/>
              </a:rPr>
              <a:t>e</a:t>
            </a:r>
            <a:r>
              <a:rPr sz="2400" u="heavy" spc="0" dirty="0" smtClean="0">
                <a:solidFill>
                  <a:srgbClr val="0000FF"/>
                </a:solidFill>
                <a:latin typeface="Arial"/>
                <a:cs typeface="Arial"/>
                <a:hlinkClick r:id="rId2"/>
              </a:rPr>
              <a:t>-s</a:t>
            </a:r>
            <a:r>
              <a:rPr sz="2400" u="heavy" spc="-35" dirty="0" smtClean="0">
                <a:solidFill>
                  <a:srgbClr val="0000FF"/>
                </a:solidFill>
                <a:latin typeface="Arial"/>
                <a:cs typeface="Arial"/>
                <a:hlinkClick r:id="rId2"/>
              </a:rPr>
              <a:t>ea</a:t>
            </a:r>
            <a:r>
              <a:rPr sz="2400" u="heavy" spc="0" dirty="0" smtClean="0">
                <a:solidFill>
                  <a:srgbClr val="0000FF"/>
                </a:solidFill>
                <a:latin typeface="Arial"/>
                <a:cs typeface="Arial"/>
                <a:hlinkClick r:id="rId2"/>
              </a:rPr>
              <a:t>rc</a:t>
            </a:r>
            <a:r>
              <a:rPr sz="2400" u="heavy" spc="-35" dirty="0" smtClean="0">
                <a:solidFill>
                  <a:srgbClr val="0000FF"/>
                </a:solidFill>
                <a:latin typeface="Arial"/>
                <a:cs typeface="Arial"/>
                <a:hlinkClick r:id="rId2"/>
              </a:rPr>
              <a:t>h</a:t>
            </a:r>
            <a:r>
              <a:rPr sz="2400" u="heavy" spc="-10" dirty="0" smtClean="0">
                <a:solidFill>
                  <a:srgbClr val="0000FF"/>
                </a:solidFill>
                <a:latin typeface="Arial"/>
                <a:cs typeface="Arial"/>
                <a:hlinkClick r:id="rId2"/>
              </a:rPr>
              <a:t>/</a:t>
            </a:r>
            <a:endParaRPr lang="en-US" sz="2400" u="heavy" spc="-10" dirty="0" smtClean="0">
              <a:solidFill>
                <a:srgbClr val="0000FF"/>
              </a:solidFill>
              <a:latin typeface="Arial"/>
              <a:cs typeface="Arial"/>
            </a:endParaRPr>
          </a:p>
          <a:p>
            <a:pPr marL="355600" marR="194945" indent="-342900">
              <a:lnSpc>
                <a:spcPct val="99000"/>
              </a:lnSpc>
              <a:buFont typeface="Arial"/>
              <a:buChar char="•"/>
              <a:tabLst>
                <a:tab pos="354965" algn="l"/>
              </a:tabLst>
            </a:pPr>
            <a:endParaRPr lang="en-US" sz="2400" u="heavy" spc="-10" dirty="0">
              <a:solidFill>
                <a:srgbClr val="0000FF"/>
              </a:solidFill>
              <a:latin typeface="Arial"/>
              <a:cs typeface="Arial"/>
            </a:endParaRPr>
          </a:p>
          <a:p>
            <a:pPr marL="355600" marR="194945" indent="-342900">
              <a:lnSpc>
                <a:spcPct val="99000"/>
              </a:lnSpc>
              <a:buFont typeface="Arial"/>
              <a:buChar char="•"/>
              <a:tabLst>
                <a:tab pos="354965" algn="l"/>
              </a:tabLst>
            </a:pPr>
            <a:endParaRPr sz="2400" dirty="0">
              <a:latin typeface="Arial"/>
              <a:cs typeface="Arial"/>
            </a:endParaRPr>
          </a:p>
        </p:txBody>
      </p:sp>
      <p:sp>
        <p:nvSpPr>
          <p:cNvPr id="5" name="矩形 4"/>
          <p:cNvSpPr/>
          <p:nvPr/>
        </p:nvSpPr>
        <p:spPr>
          <a:xfrm>
            <a:off x="637607" y="4222183"/>
            <a:ext cx="8153400" cy="2225289"/>
          </a:xfrm>
          <a:prstGeom prst="rect">
            <a:avLst/>
          </a:prstGeom>
        </p:spPr>
        <p:txBody>
          <a:bodyPr wrap="square">
            <a:spAutoFit/>
          </a:bodyPr>
          <a:lstStyle/>
          <a:p>
            <a:pPr marL="355600" marR="194945" indent="-342900">
              <a:lnSpc>
                <a:spcPct val="99000"/>
              </a:lnSpc>
              <a:buFont typeface="Arial"/>
              <a:buChar char="•"/>
              <a:tabLst>
                <a:tab pos="354965" algn="l"/>
              </a:tabLst>
            </a:pPr>
            <a:r>
              <a:rPr lang="en-US" altLang="zh-CN" sz="2800" u="heavy" spc="-10" dirty="0">
                <a:solidFill>
                  <a:srgbClr val="0000FF"/>
                </a:solidFill>
                <a:latin typeface="Arial"/>
                <a:cs typeface="Arial"/>
              </a:rPr>
              <a:t>Homework 1, please write one page of summary and also your understanding about </a:t>
            </a:r>
            <a:r>
              <a:rPr lang="en-US" altLang="zh-CN" sz="2800" u="heavy" spc="-10" dirty="0" err="1">
                <a:solidFill>
                  <a:srgbClr val="0000FF"/>
                </a:solidFill>
                <a:latin typeface="Arial"/>
                <a:cs typeface="Arial"/>
              </a:rPr>
              <a:t>AlphaGo</a:t>
            </a:r>
            <a:r>
              <a:rPr lang="en-US" altLang="zh-CN" sz="2800" u="heavy" spc="-10" dirty="0">
                <a:solidFill>
                  <a:srgbClr val="0000FF"/>
                </a:solidFill>
                <a:latin typeface="Arial"/>
                <a:cs typeface="Arial"/>
              </a:rPr>
              <a:t>.</a:t>
            </a:r>
          </a:p>
          <a:p>
            <a:pPr marL="355600" marR="194945" indent="-342900">
              <a:lnSpc>
                <a:spcPct val="99000"/>
              </a:lnSpc>
              <a:buFont typeface="Arial"/>
              <a:buChar char="•"/>
              <a:tabLst>
                <a:tab pos="354965" algn="l"/>
              </a:tabLst>
            </a:pPr>
            <a:r>
              <a:rPr lang="en-US" altLang="zh-CN" sz="2800" u="heavy" spc="-10" dirty="0">
                <a:solidFill>
                  <a:srgbClr val="0000FF"/>
                </a:solidFill>
                <a:latin typeface="Arial"/>
                <a:cs typeface="Arial"/>
              </a:rPr>
              <a:t>In one page both in hard copy and also the electrical one to me. </a:t>
            </a:r>
            <a:r>
              <a:rPr lang="en-US" altLang="zh-CN" sz="2800" dirty="0">
                <a:solidFill>
                  <a:srgbClr val="00009A"/>
                </a:solidFill>
                <a:latin typeface="Times New Roman" pitchFamily="18" charset="0"/>
                <a:cs typeface="Times New Roman" pitchFamily="18" charset="0"/>
              </a:rPr>
              <a:t>1810283086@qq.com</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13664">
              <a:lnSpc>
                <a:spcPts val="5235"/>
              </a:lnSpc>
            </a:pPr>
            <a:r>
              <a:rPr sz="4400" spc="-30" dirty="0" smtClean="0">
                <a:latin typeface="Arial"/>
                <a:cs typeface="Arial"/>
              </a:rPr>
              <a:t>A</a:t>
            </a:r>
            <a:r>
              <a:rPr sz="4400" spc="-260" dirty="0" smtClean="0">
                <a:latin typeface="Arial"/>
                <a:cs typeface="Arial"/>
              </a:rPr>
              <a:t> </a:t>
            </a:r>
            <a:r>
              <a:rPr sz="4400" spc="-65" dirty="0" smtClean="0">
                <a:latin typeface="Arial"/>
                <a:cs typeface="Arial"/>
              </a:rPr>
              <a:t>B</a:t>
            </a:r>
            <a:r>
              <a:rPr sz="4400" spc="30" dirty="0" smtClean="0">
                <a:latin typeface="Arial"/>
                <a:cs typeface="Arial"/>
              </a:rPr>
              <a:t>r</a:t>
            </a:r>
            <a:r>
              <a:rPr sz="4400" spc="20" dirty="0" smtClean="0">
                <a:latin typeface="Arial"/>
                <a:cs typeface="Arial"/>
              </a:rPr>
              <a:t>i</a:t>
            </a:r>
            <a:r>
              <a:rPr sz="4400" spc="-50" dirty="0" smtClean="0">
                <a:latin typeface="Arial"/>
                <a:cs typeface="Arial"/>
              </a:rPr>
              <a:t>e</a:t>
            </a:r>
            <a:r>
              <a:rPr sz="4400" spc="-15" dirty="0" smtClean="0">
                <a:latin typeface="Arial"/>
                <a:cs typeface="Arial"/>
              </a:rPr>
              <a:t>f</a:t>
            </a:r>
            <a:r>
              <a:rPr sz="4400" spc="50" dirty="0" smtClean="0">
                <a:latin typeface="Arial"/>
                <a:cs typeface="Arial"/>
              </a:rPr>
              <a:t> </a:t>
            </a:r>
            <a:r>
              <a:rPr sz="4400" spc="20" dirty="0" smtClean="0">
                <a:latin typeface="Arial"/>
                <a:cs typeface="Arial"/>
              </a:rPr>
              <a:t>Hi</a:t>
            </a:r>
            <a:r>
              <a:rPr sz="4400" spc="-25" dirty="0" smtClean="0">
                <a:latin typeface="Arial"/>
                <a:cs typeface="Arial"/>
              </a:rPr>
              <a:t>s</a:t>
            </a:r>
            <a:r>
              <a:rPr sz="4400" spc="-40" dirty="0" smtClean="0">
                <a:latin typeface="Arial"/>
                <a:cs typeface="Arial"/>
              </a:rPr>
              <a:t>t</a:t>
            </a:r>
            <a:r>
              <a:rPr sz="4400" spc="-50" dirty="0" smtClean="0">
                <a:latin typeface="Arial"/>
                <a:cs typeface="Arial"/>
              </a:rPr>
              <a:t>o</a:t>
            </a:r>
            <a:r>
              <a:rPr sz="4400" spc="30" dirty="0" smtClean="0">
                <a:latin typeface="Arial"/>
                <a:cs typeface="Arial"/>
              </a:rPr>
              <a:t>r</a:t>
            </a:r>
            <a:r>
              <a:rPr sz="4400" spc="0" dirty="0" smtClean="0">
                <a:latin typeface="Arial"/>
                <a:cs typeface="Arial"/>
              </a:rPr>
              <a:t>y</a:t>
            </a:r>
            <a:r>
              <a:rPr sz="4400" spc="-25" dirty="0" smtClean="0">
                <a:latin typeface="Arial"/>
                <a:cs typeface="Arial"/>
              </a:rPr>
              <a:t> </a:t>
            </a:r>
            <a:r>
              <a:rPr sz="4400" spc="-50" dirty="0" smtClean="0">
                <a:latin typeface="Arial"/>
                <a:cs typeface="Arial"/>
              </a:rPr>
              <a:t>o</a:t>
            </a:r>
            <a:r>
              <a:rPr sz="4400" spc="-15" dirty="0" smtClean="0">
                <a:latin typeface="Arial"/>
                <a:cs typeface="Arial"/>
              </a:rPr>
              <a:t>f</a:t>
            </a:r>
            <a:r>
              <a:rPr sz="4400" spc="50" dirty="0" smtClean="0">
                <a:latin typeface="Arial"/>
                <a:cs typeface="Arial"/>
              </a:rPr>
              <a:t> </a:t>
            </a:r>
            <a:r>
              <a:rPr sz="4400" spc="20" dirty="0" smtClean="0">
                <a:latin typeface="Arial"/>
                <a:cs typeface="Arial"/>
              </a:rPr>
              <a:t>C</a:t>
            </a:r>
            <a:r>
              <a:rPr sz="4400" spc="-50" dirty="0" smtClean="0">
                <a:latin typeface="Arial"/>
                <a:cs typeface="Arial"/>
              </a:rPr>
              <a:t>o</a:t>
            </a:r>
            <a:r>
              <a:rPr sz="4400" spc="30" dirty="0" smtClean="0">
                <a:latin typeface="Arial"/>
                <a:cs typeface="Arial"/>
              </a:rPr>
              <a:t>m</a:t>
            </a:r>
            <a:r>
              <a:rPr sz="4400" spc="-50" dirty="0" smtClean="0">
                <a:latin typeface="Arial"/>
                <a:cs typeface="Arial"/>
              </a:rPr>
              <a:t>pu</a:t>
            </a:r>
            <a:r>
              <a:rPr sz="4400" spc="-40" dirty="0" smtClean="0">
                <a:latin typeface="Arial"/>
                <a:cs typeface="Arial"/>
              </a:rPr>
              <a:t>t</a:t>
            </a:r>
            <a:r>
              <a:rPr sz="4400" spc="-50" dirty="0" smtClean="0">
                <a:latin typeface="Arial"/>
                <a:cs typeface="Arial"/>
              </a:rPr>
              <a:t>e</a:t>
            </a:r>
            <a:r>
              <a:rPr sz="4400" spc="0" dirty="0" smtClean="0">
                <a:latin typeface="Arial"/>
                <a:cs typeface="Arial"/>
              </a:rPr>
              <a:t>r</a:t>
            </a:r>
            <a:r>
              <a:rPr sz="4400" spc="210" dirty="0" smtClean="0">
                <a:latin typeface="Arial"/>
                <a:cs typeface="Arial"/>
              </a:rPr>
              <a:t> </a:t>
            </a:r>
            <a:r>
              <a:rPr sz="4400" spc="-60" dirty="0" smtClean="0">
                <a:latin typeface="Arial"/>
                <a:cs typeface="Arial"/>
              </a:rPr>
              <a:t>G</a:t>
            </a:r>
            <a:r>
              <a:rPr sz="4400" spc="0" dirty="0" smtClean="0">
                <a:latin typeface="Arial"/>
                <a:cs typeface="Arial"/>
              </a:rPr>
              <a:t>o</a:t>
            </a:r>
            <a:endParaRPr sz="4400">
              <a:latin typeface="Arial"/>
              <a:cs typeface="Arial"/>
            </a:endParaRPr>
          </a:p>
        </p:txBody>
      </p:sp>
      <p:sp>
        <p:nvSpPr>
          <p:cNvPr id="4" name="object 4"/>
          <p:cNvSpPr txBox="1">
            <a:spLocks noGrp="1"/>
          </p:cNvSpPr>
          <p:nvPr>
            <p:ph type="sldNum" sz="quarter" idx="11"/>
          </p:nvPr>
        </p:nvSpPr>
        <p:spPr>
          <a:prstGeom prst="rect">
            <a:avLst/>
          </a:prstGeom>
        </p:spPr>
        <p:txBody>
          <a:bodyPr vert="horz" wrap="square" lIns="0" tIns="0" rIns="0" bIns="0" rtlCol="0">
            <a:noAutofit/>
          </a:bodyPr>
          <a:lstStyle/>
          <a:p>
            <a:pPr marL="114300">
              <a:lnSpc>
                <a:spcPct val="100000"/>
              </a:lnSpc>
            </a:pPr>
            <a:fld id="{81D60167-4931-47E6-BA6A-407CBD079E47}" type="slidenum">
              <a:rPr sz="1200" dirty="0" smtClean="0">
                <a:solidFill>
                  <a:srgbClr val="898989"/>
                </a:solidFill>
                <a:latin typeface="Arial"/>
                <a:cs typeface="Arial"/>
              </a:rPr>
              <a:t>9</a:t>
            </a:fld>
            <a:endParaRPr sz="1200">
              <a:latin typeface="Arial"/>
              <a:cs typeface="Arial"/>
            </a:endParaRPr>
          </a:p>
        </p:txBody>
      </p:sp>
      <p:sp>
        <p:nvSpPr>
          <p:cNvPr id="3" name="object 3"/>
          <p:cNvSpPr txBox="1"/>
          <p:nvPr/>
        </p:nvSpPr>
        <p:spPr>
          <a:xfrm>
            <a:off x="187227" y="1369748"/>
            <a:ext cx="8763635" cy="4973320"/>
          </a:xfrm>
          <a:prstGeom prst="rect">
            <a:avLst/>
          </a:prstGeom>
        </p:spPr>
        <p:txBody>
          <a:bodyPr vert="horz" wrap="square" lIns="0" tIns="0" rIns="0" bIns="0" rtlCol="0">
            <a:noAutofit/>
          </a:bodyPr>
          <a:lstStyle/>
          <a:p>
            <a:pPr marL="355600" indent="-342900">
              <a:lnSpc>
                <a:spcPct val="100000"/>
              </a:lnSpc>
              <a:buFont typeface="Wingdings" panose="05000000000000000000" pitchFamily="2" charset="2"/>
              <a:buChar char="Ø"/>
              <a:tabLst>
                <a:tab pos="354965" algn="l"/>
              </a:tabLst>
            </a:pPr>
            <a:r>
              <a:rPr sz="2400" spc="-35" dirty="0" smtClean="0">
                <a:latin typeface="Arial"/>
                <a:cs typeface="Arial"/>
              </a:rPr>
              <a:t>1997</a:t>
            </a:r>
            <a:r>
              <a:rPr sz="2400" spc="-10" dirty="0" smtClean="0">
                <a:latin typeface="Arial"/>
                <a:cs typeface="Arial"/>
              </a:rPr>
              <a:t>:</a:t>
            </a:r>
            <a:r>
              <a:rPr sz="2400" spc="165" dirty="0" smtClean="0">
                <a:latin typeface="Arial"/>
                <a:cs typeface="Arial"/>
              </a:rPr>
              <a:t> </a:t>
            </a:r>
            <a:r>
              <a:rPr sz="2400" spc="-25" dirty="0" smtClean="0">
                <a:latin typeface="Arial"/>
                <a:cs typeface="Arial"/>
              </a:rPr>
              <a:t>S</a:t>
            </a:r>
            <a:r>
              <a:rPr sz="2400" spc="-35" dirty="0" smtClean="0">
                <a:latin typeface="Arial"/>
                <a:cs typeface="Arial"/>
              </a:rPr>
              <a:t>upe</a:t>
            </a:r>
            <a:r>
              <a:rPr sz="2400" spc="0" dirty="0" smtClean="0">
                <a:latin typeface="Arial"/>
                <a:cs typeface="Arial"/>
              </a:rPr>
              <a:t>r</a:t>
            </a:r>
            <a:r>
              <a:rPr sz="2400" spc="130" dirty="0" smtClean="0">
                <a:latin typeface="Arial"/>
                <a:cs typeface="Arial"/>
              </a:rPr>
              <a:t> </a:t>
            </a:r>
            <a:r>
              <a:rPr sz="2400" spc="-35" dirty="0" smtClean="0">
                <a:latin typeface="Arial"/>
                <a:cs typeface="Arial"/>
              </a:rPr>
              <a:t>hu</a:t>
            </a:r>
            <a:r>
              <a:rPr sz="2400" spc="0" dirty="0" smtClean="0">
                <a:latin typeface="Arial"/>
                <a:cs typeface="Arial"/>
              </a:rPr>
              <a:t>m</a:t>
            </a:r>
            <a:r>
              <a:rPr sz="2400" spc="-35" dirty="0" smtClean="0">
                <a:latin typeface="Arial"/>
                <a:cs typeface="Arial"/>
              </a:rPr>
              <a:t>a</a:t>
            </a:r>
            <a:r>
              <a:rPr sz="2400" spc="0" dirty="0" smtClean="0">
                <a:latin typeface="Arial"/>
                <a:cs typeface="Arial"/>
              </a:rPr>
              <a:t>n</a:t>
            </a:r>
            <a:r>
              <a:rPr sz="2400" spc="95" dirty="0" smtClean="0">
                <a:latin typeface="Arial"/>
                <a:cs typeface="Arial"/>
              </a:rPr>
              <a:t> </a:t>
            </a:r>
            <a:r>
              <a:rPr sz="2400" spc="0" dirty="0" smtClean="0">
                <a:latin typeface="Arial"/>
                <a:cs typeface="Arial"/>
              </a:rPr>
              <a:t>c</a:t>
            </a:r>
            <a:r>
              <a:rPr sz="2400" spc="-35" dirty="0" smtClean="0">
                <a:latin typeface="Arial"/>
                <a:cs typeface="Arial"/>
              </a:rPr>
              <a:t>he</a:t>
            </a:r>
            <a:r>
              <a:rPr sz="2400" spc="0" dirty="0" smtClean="0">
                <a:latin typeface="Arial"/>
                <a:cs typeface="Arial"/>
              </a:rPr>
              <a:t>ss</a:t>
            </a:r>
            <a:r>
              <a:rPr sz="2400" spc="30" dirty="0" smtClean="0">
                <a:latin typeface="Arial"/>
                <a:cs typeface="Arial"/>
              </a:rPr>
              <a:t> </a:t>
            </a:r>
            <a:r>
              <a:rPr sz="2400" spc="-35" dirty="0" smtClean="0">
                <a:latin typeface="Arial"/>
                <a:cs typeface="Arial"/>
              </a:rPr>
              <a:t>w</a:t>
            </a:r>
            <a:r>
              <a:rPr sz="2400" spc="-10" dirty="0" smtClean="0">
                <a:latin typeface="Arial"/>
                <a:cs typeface="Arial"/>
              </a:rPr>
              <a:t>/</a:t>
            </a:r>
            <a:r>
              <a:rPr sz="2400" spc="-135" dirty="0" smtClean="0">
                <a:latin typeface="Arial"/>
                <a:cs typeface="Arial"/>
              </a:rPr>
              <a:t> </a:t>
            </a:r>
            <a:r>
              <a:rPr sz="2400" spc="-25" dirty="0" smtClean="0">
                <a:latin typeface="Arial"/>
                <a:cs typeface="Arial"/>
              </a:rPr>
              <a:t>A</a:t>
            </a:r>
            <a:r>
              <a:rPr sz="2400" spc="-35" dirty="0" smtClean="0">
                <a:latin typeface="Arial"/>
                <a:cs typeface="Arial"/>
              </a:rPr>
              <a:t>lph</a:t>
            </a:r>
            <a:r>
              <a:rPr sz="2400" spc="-40" dirty="0" smtClean="0">
                <a:latin typeface="Arial"/>
                <a:cs typeface="Arial"/>
              </a:rPr>
              <a:t>a</a:t>
            </a:r>
            <a:r>
              <a:rPr sz="2400" spc="0" dirty="0" smtClean="0">
                <a:latin typeface="Arial"/>
                <a:cs typeface="Arial"/>
              </a:rPr>
              <a:t>-</a:t>
            </a:r>
            <a:r>
              <a:rPr sz="2400" spc="-25" dirty="0" smtClean="0">
                <a:latin typeface="Arial"/>
                <a:cs typeface="Arial"/>
              </a:rPr>
              <a:t>B</a:t>
            </a:r>
            <a:r>
              <a:rPr sz="2400" spc="-35" dirty="0" smtClean="0">
                <a:latin typeface="Arial"/>
                <a:cs typeface="Arial"/>
              </a:rPr>
              <a:t>e</a:t>
            </a:r>
            <a:r>
              <a:rPr sz="2400" spc="20" dirty="0" smtClean="0">
                <a:latin typeface="Arial"/>
                <a:cs typeface="Arial"/>
              </a:rPr>
              <a:t>t</a:t>
            </a:r>
            <a:r>
              <a:rPr sz="2400" spc="0" dirty="0" smtClean="0">
                <a:latin typeface="Arial"/>
                <a:cs typeface="Arial"/>
              </a:rPr>
              <a:t>a</a:t>
            </a:r>
            <a:r>
              <a:rPr sz="2400" spc="195" dirty="0" smtClean="0">
                <a:latin typeface="Arial"/>
                <a:cs typeface="Arial"/>
              </a:rPr>
              <a:t> </a:t>
            </a:r>
            <a:r>
              <a:rPr sz="2400" spc="-15" dirty="0" smtClean="0">
                <a:latin typeface="Arial"/>
                <a:cs typeface="Arial"/>
              </a:rPr>
              <a:t>+</a:t>
            </a:r>
            <a:r>
              <a:rPr sz="2400" spc="-70" dirty="0" smtClean="0">
                <a:latin typeface="Arial"/>
                <a:cs typeface="Arial"/>
              </a:rPr>
              <a:t> </a:t>
            </a:r>
            <a:r>
              <a:rPr sz="2400" spc="20" dirty="0" smtClean="0">
                <a:latin typeface="Arial"/>
                <a:cs typeface="Arial"/>
              </a:rPr>
              <a:t>f</a:t>
            </a:r>
            <a:r>
              <a:rPr sz="2400" spc="-35" dirty="0" smtClean="0">
                <a:latin typeface="Arial"/>
                <a:cs typeface="Arial"/>
              </a:rPr>
              <a:t>a</a:t>
            </a:r>
            <a:r>
              <a:rPr sz="2400" spc="-10" dirty="0" smtClean="0">
                <a:latin typeface="Arial"/>
                <a:cs typeface="Arial"/>
              </a:rPr>
              <a:t>st</a:t>
            </a:r>
            <a:r>
              <a:rPr sz="2400" spc="65" dirty="0" smtClean="0">
                <a:latin typeface="Arial"/>
                <a:cs typeface="Arial"/>
              </a:rPr>
              <a:t> </a:t>
            </a:r>
            <a:r>
              <a:rPr sz="2400" spc="0" dirty="0" smtClean="0">
                <a:latin typeface="Arial"/>
                <a:cs typeface="Arial"/>
              </a:rPr>
              <a:t>c</a:t>
            </a:r>
            <a:r>
              <a:rPr sz="2400" spc="-35" dirty="0" smtClean="0">
                <a:latin typeface="Arial"/>
                <a:cs typeface="Arial"/>
              </a:rPr>
              <a:t>o</a:t>
            </a:r>
            <a:r>
              <a:rPr sz="2400" spc="0" dirty="0" smtClean="0">
                <a:latin typeface="Arial"/>
                <a:cs typeface="Arial"/>
              </a:rPr>
              <a:t>m</a:t>
            </a:r>
            <a:r>
              <a:rPr sz="2400" spc="-35" dirty="0" smtClean="0">
                <a:latin typeface="Arial"/>
                <a:cs typeface="Arial"/>
              </a:rPr>
              <a:t>pu</a:t>
            </a:r>
            <a:r>
              <a:rPr sz="2400" spc="20" dirty="0" smtClean="0">
                <a:latin typeface="Arial"/>
                <a:cs typeface="Arial"/>
              </a:rPr>
              <a:t>t</a:t>
            </a:r>
            <a:r>
              <a:rPr sz="2400" spc="-35" dirty="0" smtClean="0">
                <a:latin typeface="Arial"/>
                <a:cs typeface="Arial"/>
              </a:rPr>
              <a:t>e</a:t>
            </a:r>
            <a:r>
              <a:rPr sz="2400" spc="0" dirty="0" smtClean="0">
                <a:latin typeface="Arial"/>
                <a:cs typeface="Arial"/>
              </a:rPr>
              <a:t>r</a:t>
            </a:r>
            <a:endParaRPr sz="2400" dirty="0">
              <a:latin typeface="Arial"/>
              <a:cs typeface="Arial"/>
            </a:endParaRPr>
          </a:p>
          <a:p>
            <a:pPr marL="171450" indent="-171450">
              <a:lnSpc>
                <a:spcPts val="600"/>
              </a:lnSpc>
              <a:spcBef>
                <a:spcPts val="19"/>
              </a:spcBef>
              <a:buFont typeface="Wingdings" panose="05000000000000000000" pitchFamily="2" charset="2"/>
              <a:buChar char="Ø"/>
            </a:pPr>
            <a:endParaRPr sz="600" dirty="0"/>
          </a:p>
          <a:p>
            <a:pPr marL="355600" indent="-342900">
              <a:lnSpc>
                <a:spcPct val="100000"/>
              </a:lnSpc>
              <a:buFont typeface="Wingdings" panose="05000000000000000000" pitchFamily="2" charset="2"/>
              <a:buChar char="Ø"/>
              <a:tabLst>
                <a:tab pos="354965" algn="l"/>
              </a:tabLst>
            </a:pPr>
            <a:r>
              <a:rPr sz="2400" spc="-35" dirty="0" smtClean="0">
                <a:latin typeface="Arial"/>
                <a:cs typeface="Arial"/>
              </a:rPr>
              <a:t>2005</a:t>
            </a:r>
            <a:r>
              <a:rPr sz="2400" spc="-10" dirty="0" smtClean="0">
                <a:latin typeface="Arial"/>
                <a:cs typeface="Arial"/>
              </a:rPr>
              <a:t>:</a:t>
            </a:r>
            <a:r>
              <a:rPr sz="2400" spc="165" dirty="0" smtClean="0">
                <a:latin typeface="Arial"/>
                <a:cs typeface="Arial"/>
              </a:rPr>
              <a:t> </a:t>
            </a:r>
            <a:r>
              <a:rPr sz="2400" spc="-35" dirty="0" smtClean="0">
                <a:latin typeface="Arial"/>
                <a:cs typeface="Arial"/>
              </a:rPr>
              <a:t>Co</a:t>
            </a:r>
            <a:r>
              <a:rPr sz="2400" spc="0" dirty="0" smtClean="0">
                <a:latin typeface="Arial"/>
                <a:cs typeface="Arial"/>
              </a:rPr>
              <a:t>m</a:t>
            </a:r>
            <a:r>
              <a:rPr sz="2400" spc="-35" dirty="0" smtClean="0">
                <a:latin typeface="Arial"/>
                <a:cs typeface="Arial"/>
              </a:rPr>
              <a:t>pu</a:t>
            </a:r>
            <a:r>
              <a:rPr sz="2400" spc="20" dirty="0" smtClean="0">
                <a:latin typeface="Arial"/>
                <a:cs typeface="Arial"/>
              </a:rPr>
              <a:t>t</a:t>
            </a:r>
            <a:r>
              <a:rPr sz="2400" spc="-35" dirty="0" smtClean="0">
                <a:latin typeface="Arial"/>
                <a:cs typeface="Arial"/>
              </a:rPr>
              <a:t>e</a:t>
            </a:r>
            <a:r>
              <a:rPr sz="2400" spc="0" dirty="0" smtClean="0">
                <a:latin typeface="Arial"/>
                <a:cs typeface="Arial"/>
              </a:rPr>
              <a:t>r</a:t>
            </a:r>
            <a:r>
              <a:rPr sz="2400" spc="130" dirty="0" smtClean="0">
                <a:latin typeface="Arial"/>
                <a:cs typeface="Arial"/>
              </a:rPr>
              <a:t> </a:t>
            </a:r>
            <a:r>
              <a:rPr sz="2400" spc="10" dirty="0" smtClean="0">
                <a:latin typeface="Arial"/>
                <a:cs typeface="Arial"/>
              </a:rPr>
              <a:t>G</a:t>
            </a:r>
            <a:r>
              <a:rPr sz="2400" spc="0" dirty="0" smtClean="0">
                <a:latin typeface="Arial"/>
                <a:cs typeface="Arial"/>
              </a:rPr>
              <a:t>o</a:t>
            </a:r>
            <a:r>
              <a:rPr sz="2400" spc="-5" dirty="0" smtClean="0">
                <a:latin typeface="Arial"/>
                <a:cs typeface="Arial"/>
              </a:rPr>
              <a:t> </a:t>
            </a:r>
            <a:r>
              <a:rPr sz="2400" spc="-35" dirty="0" smtClean="0">
                <a:latin typeface="Arial"/>
                <a:cs typeface="Arial"/>
              </a:rPr>
              <a:t>i</a:t>
            </a:r>
            <a:r>
              <a:rPr sz="2400" spc="0" dirty="0" smtClean="0">
                <a:latin typeface="Arial"/>
                <a:cs typeface="Arial"/>
              </a:rPr>
              <a:t>s</a:t>
            </a:r>
            <a:r>
              <a:rPr sz="2400" spc="30" dirty="0" smtClean="0">
                <a:latin typeface="Arial"/>
                <a:cs typeface="Arial"/>
              </a:rPr>
              <a:t> </a:t>
            </a:r>
            <a:r>
              <a:rPr sz="2400" spc="-35" dirty="0" smtClean="0">
                <a:latin typeface="Arial"/>
                <a:cs typeface="Arial"/>
              </a:rPr>
              <a:t>i</a:t>
            </a:r>
            <a:r>
              <a:rPr sz="2400" spc="0" dirty="0" smtClean="0">
                <a:latin typeface="Arial"/>
                <a:cs typeface="Arial"/>
              </a:rPr>
              <a:t>m</a:t>
            </a:r>
            <a:r>
              <a:rPr sz="2400" spc="-35" dirty="0" smtClean="0">
                <a:latin typeface="Arial"/>
                <a:cs typeface="Arial"/>
              </a:rPr>
              <a:t>po</a:t>
            </a:r>
            <a:r>
              <a:rPr sz="2400" spc="0" dirty="0" smtClean="0">
                <a:latin typeface="Arial"/>
                <a:cs typeface="Arial"/>
              </a:rPr>
              <a:t>ss</a:t>
            </a:r>
            <a:r>
              <a:rPr sz="2400" spc="-35" dirty="0" smtClean="0">
                <a:latin typeface="Arial"/>
                <a:cs typeface="Arial"/>
              </a:rPr>
              <a:t>ible</a:t>
            </a:r>
            <a:r>
              <a:rPr sz="2400" spc="-10" dirty="0" smtClean="0">
                <a:latin typeface="Arial"/>
                <a:cs typeface="Arial"/>
              </a:rPr>
              <a:t>!</a:t>
            </a:r>
            <a:endParaRPr sz="2400" dirty="0">
              <a:latin typeface="Arial"/>
              <a:cs typeface="Arial"/>
            </a:endParaRPr>
          </a:p>
          <a:p>
            <a:pPr marL="355600" marR="816610" indent="-342900">
              <a:lnSpc>
                <a:spcPct val="100699"/>
              </a:lnSpc>
              <a:spcBef>
                <a:spcPts val="500"/>
              </a:spcBef>
              <a:buFont typeface="Wingdings" panose="05000000000000000000" pitchFamily="2" charset="2"/>
              <a:buChar char="Ø"/>
              <a:tabLst>
                <a:tab pos="354965" algn="l"/>
              </a:tabLst>
            </a:pPr>
            <a:r>
              <a:rPr sz="2400" spc="-35" dirty="0" smtClean="0">
                <a:latin typeface="Arial"/>
                <a:cs typeface="Arial"/>
              </a:rPr>
              <a:t>2006</a:t>
            </a:r>
            <a:r>
              <a:rPr sz="2400" spc="0" dirty="0" smtClean="0">
                <a:latin typeface="Arial"/>
                <a:cs typeface="Arial"/>
              </a:rPr>
              <a:t>:</a:t>
            </a:r>
            <a:r>
              <a:rPr sz="2400" spc="165" dirty="0" smtClean="0">
                <a:latin typeface="Arial"/>
                <a:cs typeface="Arial"/>
              </a:rPr>
              <a:t> </a:t>
            </a:r>
            <a:r>
              <a:rPr sz="2400" spc="0" dirty="0" smtClean="0">
                <a:latin typeface="Arial"/>
                <a:cs typeface="Arial"/>
              </a:rPr>
              <a:t>M</a:t>
            </a:r>
            <a:r>
              <a:rPr sz="2400" spc="-35" dirty="0" smtClean="0">
                <a:latin typeface="Arial"/>
                <a:cs typeface="Arial"/>
              </a:rPr>
              <a:t>on</a:t>
            </a:r>
            <a:r>
              <a:rPr sz="2400" spc="30" dirty="0" smtClean="0">
                <a:latin typeface="Arial"/>
                <a:cs typeface="Arial"/>
              </a:rPr>
              <a:t>t</a:t>
            </a:r>
            <a:r>
              <a:rPr sz="2400" spc="-40" dirty="0" smtClean="0">
                <a:latin typeface="Arial"/>
                <a:cs typeface="Arial"/>
              </a:rPr>
              <a:t>e</a:t>
            </a:r>
            <a:r>
              <a:rPr sz="2400" spc="0" dirty="0" smtClean="0">
                <a:latin typeface="Arial"/>
                <a:cs typeface="Arial"/>
              </a:rPr>
              <a:t>-</a:t>
            </a:r>
            <a:r>
              <a:rPr sz="2400" spc="-35" dirty="0" smtClean="0">
                <a:latin typeface="Arial"/>
                <a:cs typeface="Arial"/>
              </a:rPr>
              <a:t>Ca</a:t>
            </a:r>
            <a:r>
              <a:rPr sz="2400" spc="0" dirty="0" smtClean="0">
                <a:latin typeface="Arial"/>
                <a:cs typeface="Arial"/>
              </a:rPr>
              <a:t>r</a:t>
            </a:r>
            <a:r>
              <a:rPr sz="2400" spc="-35" dirty="0" smtClean="0">
                <a:latin typeface="Arial"/>
                <a:cs typeface="Arial"/>
              </a:rPr>
              <a:t>l</a:t>
            </a:r>
            <a:r>
              <a:rPr sz="2400" spc="0" dirty="0" smtClean="0">
                <a:latin typeface="Arial"/>
                <a:cs typeface="Arial"/>
              </a:rPr>
              <a:t>o</a:t>
            </a:r>
            <a:r>
              <a:rPr sz="2400" spc="95" dirty="0" smtClean="0">
                <a:latin typeface="Arial"/>
                <a:cs typeface="Arial"/>
              </a:rPr>
              <a:t> </a:t>
            </a:r>
            <a:r>
              <a:rPr sz="2400" spc="-85" dirty="0" smtClean="0">
                <a:latin typeface="Arial"/>
                <a:cs typeface="Arial"/>
              </a:rPr>
              <a:t>T</a:t>
            </a:r>
            <a:r>
              <a:rPr sz="2400" spc="0" dirty="0" smtClean="0">
                <a:latin typeface="Arial"/>
                <a:cs typeface="Arial"/>
              </a:rPr>
              <a:t>r</a:t>
            </a:r>
            <a:r>
              <a:rPr sz="2400" spc="-35" dirty="0" smtClean="0">
                <a:latin typeface="Arial"/>
                <a:cs typeface="Arial"/>
              </a:rPr>
              <a:t>e</a:t>
            </a:r>
            <a:r>
              <a:rPr sz="2400" spc="0" dirty="0" smtClean="0">
                <a:latin typeface="Arial"/>
                <a:cs typeface="Arial"/>
              </a:rPr>
              <a:t>e</a:t>
            </a:r>
            <a:r>
              <a:rPr sz="2400" spc="-5" dirty="0" smtClean="0">
                <a:latin typeface="Arial"/>
                <a:cs typeface="Arial"/>
              </a:rPr>
              <a:t> </a:t>
            </a:r>
            <a:r>
              <a:rPr sz="2400" spc="-25" dirty="0" smtClean="0">
                <a:latin typeface="Arial"/>
                <a:cs typeface="Arial"/>
              </a:rPr>
              <a:t>S</a:t>
            </a:r>
            <a:r>
              <a:rPr sz="2400" spc="-35" dirty="0" smtClean="0">
                <a:latin typeface="Arial"/>
                <a:cs typeface="Arial"/>
              </a:rPr>
              <a:t>ea</a:t>
            </a:r>
            <a:r>
              <a:rPr sz="2400" spc="0" dirty="0" smtClean="0">
                <a:latin typeface="Arial"/>
                <a:cs typeface="Arial"/>
              </a:rPr>
              <a:t>rch</a:t>
            </a:r>
            <a:r>
              <a:rPr sz="2400" spc="95" dirty="0" smtClean="0">
                <a:latin typeface="Arial"/>
                <a:cs typeface="Arial"/>
              </a:rPr>
              <a:t> </a:t>
            </a:r>
            <a:r>
              <a:rPr sz="2400" spc="-35" dirty="0" smtClean="0">
                <a:latin typeface="Arial"/>
                <a:cs typeface="Arial"/>
              </a:rPr>
              <a:t>applie</a:t>
            </a:r>
            <a:r>
              <a:rPr sz="2400" spc="0" dirty="0" smtClean="0">
                <a:latin typeface="Arial"/>
                <a:cs typeface="Arial"/>
              </a:rPr>
              <a:t>d</a:t>
            </a:r>
            <a:r>
              <a:rPr sz="2400" spc="195" dirty="0" smtClean="0">
                <a:latin typeface="Arial"/>
                <a:cs typeface="Arial"/>
              </a:rPr>
              <a:t> </a:t>
            </a:r>
            <a:r>
              <a:rPr sz="2400" spc="20" dirty="0" smtClean="0">
                <a:latin typeface="Arial"/>
                <a:cs typeface="Arial"/>
              </a:rPr>
              <a:t>t</a:t>
            </a:r>
            <a:r>
              <a:rPr sz="2400" spc="0" dirty="0" smtClean="0">
                <a:latin typeface="Arial"/>
                <a:cs typeface="Arial"/>
              </a:rPr>
              <a:t>o</a:t>
            </a:r>
            <a:r>
              <a:rPr sz="2400" spc="-5" dirty="0" smtClean="0">
                <a:latin typeface="Arial"/>
                <a:cs typeface="Arial"/>
              </a:rPr>
              <a:t> </a:t>
            </a:r>
            <a:r>
              <a:rPr sz="2400" spc="-35" dirty="0" smtClean="0">
                <a:latin typeface="Arial"/>
                <a:cs typeface="Arial"/>
              </a:rPr>
              <a:t>9</a:t>
            </a:r>
            <a:r>
              <a:rPr sz="2400" spc="0" dirty="0" smtClean="0">
                <a:latin typeface="Arial"/>
                <a:cs typeface="Arial"/>
              </a:rPr>
              <a:t>x9</a:t>
            </a:r>
            <a:r>
              <a:rPr sz="2400" spc="-5" dirty="0" smtClean="0">
                <a:latin typeface="Arial"/>
                <a:cs typeface="Arial"/>
              </a:rPr>
              <a:t> </a:t>
            </a:r>
            <a:r>
              <a:rPr sz="2400" spc="10" dirty="0" smtClean="0">
                <a:latin typeface="Arial"/>
                <a:cs typeface="Arial"/>
              </a:rPr>
              <a:t>G</a:t>
            </a:r>
            <a:r>
              <a:rPr sz="2400" spc="0" dirty="0" smtClean="0">
                <a:latin typeface="Arial"/>
                <a:cs typeface="Arial"/>
              </a:rPr>
              <a:t>o</a:t>
            </a:r>
            <a:r>
              <a:rPr sz="2400" spc="-5" dirty="0" smtClean="0">
                <a:latin typeface="Arial"/>
                <a:cs typeface="Arial"/>
              </a:rPr>
              <a:t> </a:t>
            </a:r>
            <a:r>
              <a:rPr sz="2400" spc="0" dirty="0" smtClean="0">
                <a:latin typeface="Arial"/>
                <a:cs typeface="Arial"/>
              </a:rPr>
              <a:t>(</a:t>
            </a:r>
            <a:r>
              <a:rPr sz="2400" spc="-35" dirty="0" smtClean="0">
                <a:latin typeface="Arial"/>
                <a:cs typeface="Arial"/>
              </a:rPr>
              <a:t>bi</a:t>
            </a:r>
            <a:r>
              <a:rPr sz="2400" spc="-10" dirty="0" smtClean="0">
                <a:latin typeface="Arial"/>
                <a:cs typeface="Arial"/>
              </a:rPr>
              <a:t>t</a:t>
            </a:r>
            <a:r>
              <a:rPr sz="2400" spc="65" dirty="0" smtClean="0">
                <a:latin typeface="Arial"/>
                <a:cs typeface="Arial"/>
              </a:rPr>
              <a:t> </a:t>
            </a:r>
            <a:r>
              <a:rPr sz="2400" spc="-35" dirty="0" smtClean="0">
                <a:latin typeface="Arial"/>
                <a:cs typeface="Arial"/>
              </a:rPr>
              <a:t>o</a:t>
            </a:r>
            <a:r>
              <a:rPr sz="2400" spc="-10" dirty="0" smtClean="0">
                <a:latin typeface="Arial"/>
                <a:cs typeface="Arial"/>
              </a:rPr>
              <a:t>f </a:t>
            </a:r>
            <a:r>
              <a:rPr sz="2400" spc="-35" dirty="0" smtClean="0">
                <a:latin typeface="Arial"/>
                <a:cs typeface="Arial"/>
              </a:rPr>
              <a:t>l</a:t>
            </a:r>
            <a:r>
              <a:rPr sz="2400" spc="-40" dirty="0" smtClean="0">
                <a:latin typeface="Arial"/>
                <a:cs typeface="Arial"/>
              </a:rPr>
              <a:t>ea</a:t>
            </a:r>
            <a:r>
              <a:rPr sz="2400" spc="0" dirty="0" smtClean="0">
                <a:latin typeface="Arial"/>
                <a:cs typeface="Arial"/>
              </a:rPr>
              <a:t>r</a:t>
            </a:r>
            <a:r>
              <a:rPr sz="2400" spc="-40" dirty="0" smtClean="0">
                <a:latin typeface="Arial"/>
                <a:cs typeface="Arial"/>
              </a:rPr>
              <a:t>n</a:t>
            </a:r>
            <a:r>
              <a:rPr sz="2400" spc="-35" dirty="0" smtClean="0">
                <a:latin typeface="Arial"/>
                <a:cs typeface="Arial"/>
              </a:rPr>
              <a:t>i</a:t>
            </a:r>
            <a:r>
              <a:rPr sz="2400" spc="-40" dirty="0" smtClean="0">
                <a:latin typeface="Arial"/>
                <a:cs typeface="Arial"/>
              </a:rPr>
              <a:t>ng</a:t>
            </a:r>
            <a:r>
              <a:rPr sz="2400" spc="0" dirty="0" smtClean="0">
                <a:latin typeface="Arial"/>
                <a:cs typeface="Arial"/>
              </a:rPr>
              <a:t>)</a:t>
            </a:r>
            <a:endParaRPr sz="2400" dirty="0">
              <a:latin typeface="Arial"/>
              <a:cs typeface="Arial"/>
            </a:endParaRPr>
          </a:p>
          <a:p>
            <a:pPr marL="171450" indent="-171450">
              <a:lnSpc>
                <a:spcPts val="600"/>
              </a:lnSpc>
              <a:spcBef>
                <a:spcPts val="19"/>
              </a:spcBef>
              <a:buFont typeface="Wingdings" panose="05000000000000000000" pitchFamily="2" charset="2"/>
              <a:buChar char="Ø"/>
            </a:pPr>
            <a:endParaRPr sz="600" dirty="0"/>
          </a:p>
          <a:p>
            <a:pPr marL="355600" indent="-342900">
              <a:lnSpc>
                <a:spcPct val="100000"/>
              </a:lnSpc>
              <a:buFont typeface="Wingdings" panose="05000000000000000000" pitchFamily="2" charset="2"/>
              <a:buChar char="Ø"/>
              <a:tabLst>
                <a:tab pos="354965" algn="l"/>
              </a:tabLst>
            </a:pPr>
            <a:r>
              <a:rPr sz="2400" spc="-35" dirty="0" smtClean="0">
                <a:latin typeface="Arial"/>
                <a:cs typeface="Arial"/>
              </a:rPr>
              <a:t>2007</a:t>
            </a:r>
            <a:r>
              <a:rPr sz="2400" spc="-10" dirty="0" smtClean="0">
                <a:latin typeface="Arial"/>
                <a:cs typeface="Arial"/>
              </a:rPr>
              <a:t>:</a:t>
            </a:r>
            <a:r>
              <a:rPr sz="2400" spc="165" dirty="0" smtClean="0">
                <a:latin typeface="Arial"/>
                <a:cs typeface="Arial"/>
              </a:rPr>
              <a:t> </a:t>
            </a:r>
            <a:r>
              <a:rPr sz="2400" spc="-35" dirty="0" smtClean="0">
                <a:latin typeface="Arial"/>
                <a:cs typeface="Arial"/>
              </a:rPr>
              <a:t>Hu</a:t>
            </a:r>
            <a:r>
              <a:rPr sz="2400" spc="0" dirty="0" smtClean="0">
                <a:latin typeface="Arial"/>
                <a:cs typeface="Arial"/>
              </a:rPr>
              <a:t>m</a:t>
            </a:r>
            <a:r>
              <a:rPr sz="2400" spc="-35" dirty="0" smtClean="0">
                <a:latin typeface="Arial"/>
                <a:cs typeface="Arial"/>
              </a:rPr>
              <a:t>a</a:t>
            </a:r>
            <a:r>
              <a:rPr sz="2400" spc="0" dirty="0" smtClean="0">
                <a:latin typeface="Arial"/>
                <a:cs typeface="Arial"/>
              </a:rPr>
              <a:t>n</a:t>
            </a:r>
            <a:r>
              <a:rPr sz="2400" spc="95" dirty="0" smtClean="0">
                <a:latin typeface="Arial"/>
                <a:cs typeface="Arial"/>
              </a:rPr>
              <a:t> </a:t>
            </a:r>
            <a:r>
              <a:rPr sz="2400" spc="0" dirty="0" smtClean="0">
                <a:latin typeface="Arial"/>
                <a:cs typeface="Arial"/>
              </a:rPr>
              <a:t>m</a:t>
            </a:r>
            <a:r>
              <a:rPr sz="2400" spc="-35" dirty="0" smtClean="0">
                <a:latin typeface="Arial"/>
                <a:cs typeface="Arial"/>
              </a:rPr>
              <a:t>a</a:t>
            </a:r>
            <a:r>
              <a:rPr sz="2400" spc="-15" dirty="0" smtClean="0">
                <a:latin typeface="Arial"/>
                <a:cs typeface="Arial"/>
              </a:rPr>
              <a:t>s</a:t>
            </a:r>
            <a:r>
              <a:rPr sz="2400" spc="20" dirty="0" smtClean="0">
                <a:latin typeface="Arial"/>
                <a:cs typeface="Arial"/>
              </a:rPr>
              <a:t>t</a:t>
            </a:r>
            <a:r>
              <a:rPr sz="2400" spc="-35" dirty="0" smtClean="0">
                <a:latin typeface="Arial"/>
                <a:cs typeface="Arial"/>
              </a:rPr>
              <a:t>e</a:t>
            </a:r>
            <a:r>
              <a:rPr sz="2400" spc="0" dirty="0" smtClean="0">
                <a:latin typeface="Arial"/>
                <a:cs typeface="Arial"/>
              </a:rPr>
              <a:t>r</a:t>
            </a:r>
            <a:r>
              <a:rPr sz="2400" spc="30" dirty="0" smtClean="0">
                <a:latin typeface="Arial"/>
                <a:cs typeface="Arial"/>
              </a:rPr>
              <a:t> </a:t>
            </a:r>
            <a:r>
              <a:rPr sz="2400" spc="-35" dirty="0" smtClean="0">
                <a:latin typeface="Arial"/>
                <a:cs typeface="Arial"/>
              </a:rPr>
              <a:t>le</a:t>
            </a:r>
            <a:r>
              <a:rPr sz="2400" spc="0" dirty="0" smtClean="0">
                <a:latin typeface="Arial"/>
                <a:cs typeface="Arial"/>
              </a:rPr>
              <a:t>v</a:t>
            </a:r>
            <a:r>
              <a:rPr sz="2400" spc="-35" dirty="0" smtClean="0">
                <a:latin typeface="Arial"/>
                <a:cs typeface="Arial"/>
              </a:rPr>
              <a:t>e</a:t>
            </a:r>
            <a:r>
              <a:rPr sz="2400" spc="0" dirty="0" smtClean="0">
                <a:latin typeface="Arial"/>
                <a:cs typeface="Arial"/>
              </a:rPr>
              <a:t>l</a:t>
            </a:r>
            <a:r>
              <a:rPr sz="2400" spc="95" dirty="0" smtClean="0">
                <a:latin typeface="Arial"/>
                <a:cs typeface="Arial"/>
              </a:rPr>
              <a:t> </a:t>
            </a:r>
            <a:r>
              <a:rPr sz="2400" spc="-35" dirty="0" smtClean="0">
                <a:latin typeface="Arial"/>
                <a:cs typeface="Arial"/>
              </a:rPr>
              <a:t>a</a:t>
            </a:r>
            <a:r>
              <a:rPr sz="2400" spc="0" dirty="0" smtClean="0">
                <a:latin typeface="Arial"/>
                <a:cs typeface="Arial"/>
              </a:rPr>
              <a:t>c</a:t>
            </a:r>
            <a:r>
              <a:rPr sz="2400" spc="-35" dirty="0" smtClean="0">
                <a:latin typeface="Arial"/>
                <a:cs typeface="Arial"/>
              </a:rPr>
              <a:t>hie</a:t>
            </a:r>
            <a:r>
              <a:rPr sz="2400" spc="0" dirty="0" smtClean="0">
                <a:latin typeface="Arial"/>
                <a:cs typeface="Arial"/>
              </a:rPr>
              <a:t>v</a:t>
            </a:r>
            <a:r>
              <a:rPr sz="2400" spc="-35" dirty="0" smtClean="0">
                <a:latin typeface="Arial"/>
                <a:cs typeface="Arial"/>
              </a:rPr>
              <a:t>e</a:t>
            </a:r>
            <a:r>
              <a:rPr sz="2400" spc="0" dirty="0" smtClean="0">
                <a:latin typeface="Arial"/>
                <a:cs typeface="Arial"/>
              </a:rPr>
              <a:t>d</a:t>
            </a:r>
            <a:r>
              <a:rPr sz="2400" spc="195" dirty="0" smtClean="0">
                <a:latin typeface="Arial"/>
                <a:cs typeface="Arial"/>
              </a:rPr>
              <a:t> </a:t>
            </a:r>
            <a:r>
              <a:rPr sz="2400" spc="-35" dirty="0" smtClean="0">
                <a:latin typeface="Arial"/>
                <a:cs typeface="Arial"/>
              </a:rPr>
              <a:t>a</a:t>
            </a:r>
            <a:r>
              <a:rPr sz="2400" spc="-10" dirty="0" smtClean="0">
                <a:latin typeface="Arial"/>
                <a:cs typeface="Arial"/>
              </a:rPr>
              <a:t>t</a:t>
            </a:r>
            <a:r>
              <a:rPr sz="2400" spc="65" dirty="0" smtClean="0">
                <a:latin typeface="Arial"/>
                <a:cs typeface="Arial"/>
              </a:rPr>
              <a:t> </a:t>
            </a:r>
            <a:r>
              <a:rPr sz="2400" spc="-35" dirty="0" smtClean="0">
                <a:latin typeface="Arial"/>
                <a:cs typeface="Arial"/>
              </a:rPr>
              <a:t>9</a:t>
            </a:r>
            <a:r>
              <a:rPr sz="2400" spc="0" dirty="0" smtClean="0">
                <a:latin typeface="Arial"/>
                <a:cs typeface="Arial"/>
              </a:rPr>
              <a:t>x9</a:t>
            </a:r>
            <a:r>
              <a:rPr sz="2400" spc="-5" dirty="0" smtClean="0">
                <a:latin typeface="Arial"/>
                <a:cs typeface="Arial"/>
              </a:rPr>
              <a:t> </a:t>
            </a:r>
            <a:r>
              <a:rPr sz="2400" spc="10" dirty="0" smtClean="0">
                <a:latin typeface="Arial"/>
                <a:cs typeface="Arial"/>
              </a:rPr>
              <a:t>G</a:t>
            </a:r>
            <a:r>
              <a:rPr sz="2400" spc="0" dirty="0" smtClean="0">
                <a:latin typeface="Arial"/>
                <a:cs typeface="Arial"/>
              </a:rPr>
              <a:t>o</a:t>
            </a:r>
            <a:r>
              <a:rPr sz="2400" spc="-5" dirty="0" smtClean="0">
                <a:latin typeface="Arial"/>
                <a:cs typeface="Arial"/>
              </a:rPr>
              <a:t> </a:t>
            </a:r>
            <a:r>
              <a:rPr sz="2400" spc="0" dirty="0" smtClean="0">
                <a:latin typeface="Arial"/>
                <a:cs typeface="Arial"/>
              </a:rPr>
              <a:t>(m</a:t>
            </a:r>
            <a:r>
              <a:rPr sz="2400" spc="-35" dirty="0" smtClean="0">
                <a:latin typeface="Arial"/>
                <a:cs typeface="Arial"/>
              </a:rPr>
              <a:t>o</a:t>
            </a:r>
            <a:r>
              <a:rPr sz="2400" spc="0" dirty="0" smtClean="0">
                <a:latin typeface="Arial"/>
                <a:cs typeface="Arial"/>
              </a:rPr>
              <a:t>re</a:t>
            </a:r>
            <a:r>
              <a:rPr sz="2400" spc="-5" dirty="0" smtClean="0">
                <a:latin typeface="Arial"/>
                <a:cs typeface="Arial"/>
              </a:rPr>
              <a:t> </a:t>
            </a:r>
            <a:r>
              <a:rPr sz="2400" spc="-35" dirty="0" smtClean="0">
                <a:latin typeface="Arial"/>
                <a:cs typeface="Arial"/>
              </a:rPr>
              <a:t>lea</a:t>
            </a:r>
            <a:r>
              <a:rPr sz="2400" spc="0" dirty="0" smtClean="0">
                <a:latin typeface="Arial"/>
                <a:cs typeface="Arial"/>
              </a:rPr>
              <a:t>r</a:t>
            </a:r>
            <a:r>
              <a:rPr sz="2400" spc="-35" dirty="0" smtClean="0">
                <a:latin typeface="Arial"/>
                <a:cs typeface="Arial"/>
              </a:rPr>
              <a:t>ning</a:t>
            </a:r>
            <a:r>
              <a:rPr sz="2400" spc="0" dirty="0" smtClean="0">
                <a:latin typeface="Arial"/>
                <a:cs typeface="Arial"/>
              </a:rPr>
              <a:t>)</a:t>
            </a:r>
            <a:endParaRPr sz="2400" dirty="0">
              <a:latin typeface="Arial"/>
              <a:cs typeface="Arial"/>
            </a:endParaRPr>
          </a:p>
          <a:p>
            <a:pPr marL="355600" marR="515620" indent="-342900">
              <a:lnSpc>
                <a:spcPct val="100699"/>
              </a:lnSpc>
              <a:spcBef>
                <a:spcPts val="500"/>
              </a:spcBef>
              <a:buFont typeface="Wingdings" panose="05000000000000000000" pitchFamily="2" charset="2"/>
              <a:buChar char="Ø"/>
              <a:tabLst>
                <a:tab pos="354965" algn="l"/>
              </a:tabLst>
            </a:pPr>
            <a:r>
              <a:rPr sz="2400" spc="-35" dirty="0" smtClean="0">
                <a:latin typeface="Arial"/>
                <a:cs typeface="Arial"/>
              </a:rPr>
              <a:t>2008</a:t>
            </a:r>
            <a:r>
              <a:rPr sz="2400" spc="-10" dirty="0" smtClean="0">
                <a:latin typeface="Arial"/>
                <a:cs typeface="Arial"/>
              </a:rPr>
              <a:t>:</a:t>
            </a:r>
            <a:r>
              <a:rPr sz="2400" spc="165" dirty="0" smtClean="0">
                <a:latin typeface="Arial"/>
                <a:cs typeface="Arial"/>
              </a:rPr>
              <a:t> </a:t>
            </a:r>
            <a:r>
              <a:rPr sz="2400" spc="-35" dirty="0" smtClean="0">
                <a:latin typeface="Arial"/>
                <a:cs typeface="Arial"/>
              </a:rPr>
              <a:t>Hu</a:t>
            </a:r>
            <a:r>
              <a:rPr sz="2400" spc="0" dirty="0" smtClean="0">
                <a:latin typeface="Arial"/>
                <a:cs typeface="Arial"/>
              </a:rPr>
              <a:t>m</a:t>
            </a:r>
            <a:r>
              <a:rPr sz="2400" spc="-35" dirty="0" smtClean="0">
                <a:latin typeface="Arial"/>
                <a:cs typeface="Arial"/>
              </a:rPr>
              <a:t>a</a:t>
            </a:r>
            <a:r>
              <a:rPr sz="2400" spc="0" dirty="0" smtClean="0">
                <a:latin typeface="Arial"/>
                <a:cs typeface="Arial"/>
              </a:rPr>
              <a:t>n</a:t>
            </a:r>
            <a:r>
              <a:rPr sz="2400" spc="95" dirty="0" smtClean="0">
                <a:latin typeface="Arial"/>
                <a:cs typeface="Arial"/>
              </a:rPr>
              <a:t> </a:t>
            </a:r>
            <a:r>
              <a:rPr sz="2400" spc="-35" dirty="0" smtClean="0">
                <a:latin typeface="Arial"/>
                <a:cs typeface="Arial"/>
              </a:rPr>
              <a:t>g</a:t>
            </a:r>
            <a:r>
              <a:rPr sz="2400" spc="0" dirty="0" smtClean="0">
                <a:latin typeface="Arial"/>
                <a:cs typeface="Arial"/>
              </a:rPr>
              <a:t>r</a:t>
            </a:r>
            <a:r>
              <a:rPr sz="2400" spc="-35" dirty="0" smtClean="0">
                <a:latin typeface="Arial"/>
                <a:cs typeface="Arial"/>
              </a:rPr>
              <a:t>and</a:t>
            </a:r>
            <a:r>
              <a:rPr sz="2400" spc="0" dirty="0" smtClean="0">
                <a:latin typeface="Arial"/>
                <a:cs typeface="Arial"/>
              </a:rPr>
              <a:t>m</a:t>
            </a:r>
            <a:r>
              <a:rPr sz="2400" spc="-35" dirty="0" smtClean="0">
                <a:latin typeface="Arial"/>
                <a:cs typeface="Arial"/>
              </a:rPr>
              <a:t>a</a:t>
            </a:r>
            <a:r>
              <a:rPr sz="2400" spc="-15" dirty="0" smtClean="0">
                <a:latin typeface="Arial"/>
                <a:cs typeface="Arial"/>
              </a:rPr>
              <a:t>s</a:t>
            </a:r>
            <a:r>
              <a:rPr sz="2400" spc="20" dirty="0" smtClean="0">
                <a:latin typeface="Arial"/>
                <a:cs typeface="Arial"/>
              </a:rPr>
              <a:t>t</a:t>
            </a:r>
            <a:r>
              <a:rPr sz="2400" spc="-35" dirty="0" smtClean="0">
                <a:latin typeface="Arial"/>
                <a:cs typeface="Arial"/>
              </a:rPr>
              <a:t>e</a:t>
            </a:r>
            <a:r>
              <a:rPr sz="2400" spc="0" dirty="0" smtClean="0">
                <a:latin typeface="Arial"/>
                <a:cs typeface="Arial"/>
              </a:rPr>
              <a:t>r</a:t>
            </a:r>
            <a:r>
              <a:rPr sz="2400" spc="130" dirty="0" smtClean="0">
                <a:latin typeface="Arial"/>
                <a:cs typeface="Arial"/>
              </a:rPr>
              <a:t> </a:t>
            </a:r>
            <a:r>
              <a:rPr sz="2400" spc="-35" dirty="0" smtClean="0">
                <a:latin typeface="Arial"/>
                <a:cs typeface="Arial"/>
              </a:rPr>
              <a:t>le</a:t>
            </a:r>
            <a:r>
              <a:rPr sz="2400" spc="0" dirty="0" smtClean="0">
                <a:latin typeface="Arial"/>
                <a:cs typeface="Arial"/>
              </a:rPr>
              <a:t>v</a:t>
            </a:r>
            <a:r>
              <a:rPr sz="2400" spc="-35" dirty="0" smtClean="0">
                <a:latin typeface="Arial"/>
                <a:cs typeface="Arial"/>
              </a:rPr>
              <a:t>e</a:t>
            </a:r>
            <a:r>
              <a:rPr sz="2400" spc="0" dirty="0" smtClean="0">
                <a:latin typeface="Arial"/>
                <a:cs typeface="Arial"/>
              </a:rPr>
              <a:t>l</a:t>
            </a:r>
            <a:r>
              <a:rPr sz="2400" spc="195" dirty="0" smtClean="0">
                <a:latin typeface="Arial"/>
                <a:cs typeface="Arial"/>
              </a:rPr>
              <a:t> </a:t>
            </a:r>
            <a:r>
              <a:rPr sz="2400" spc="-35" dirty="0" smtClean="0">
                <a:latin typeface="Arial"/>
                <a:cs typeface="Arial"/>
              </a:rPr>
              <a:t>a</a:t>
            </a:r>
            <a:r>
              <a:rPr sz="2400" spc="0" dirty="0" smtClean="0">
                <a:latin typeface="Arial"/>
                <a:cs typeface="Arial"/>
              </a:rPr>
              <a:t>c</a:t>
            </a:r>
            <a:r>
              <a:rPr sz="2400" spc="-35" dirty="0" smtClean="0">
                <a:latin typeface="Arial"/>
                <a:cs typeface="Arial"/>
              </a:rPr>
              <a:t>hie</a:t>
            </a:r>
            <a:r>
              <a:rPr sz="2400" spc="0" dirty="0" smtClean="0">
                <a:latin typeface="Arial"/>
                <a:cs typeface="Arial"/>
              </a:rPr>
              <a:t>v</a:t>
            </a:r>
            <a:r>
              <a:rPr sz="2400" spc="-35" dirty="0" smtClean="0">
                <a:latin typeface="Arial"/>
                <a:cs typeface="Arial"/>
              </a:rPr>
              <a:t>e</a:t>
            </a:r>
            <a:r>
              <a:rPr sz="2400" spc="0" dirty="0" smtClean="0">
                <a:latin typeface="Arial"/>
                <a:cs typeface="Arial"/>
              </a:rPr>
              <a:t>d</a:t>
            </a:r>
            <a:r>
              <a:rPr sz="2400" spc="95" dirty="0" smtClean="0">
                <a:latin typeface="Arial"/>
                <a:cs typeface="Arial"/>
              </a:rPr>
              <a:t> </a:t>
            </a:r>
            <a:r>
              <a:rPr sz="2400" spc="-35" dirty="0" smtClean="0">
                <a:latin typeface="Arial"/>
                <a:cs typeface="Arial"/>
              </a:rPr>
              <a:t>a</a:t>
            </a:r>
            <a:r>
              <a:rPr sz="2400" spc="-10" dirty="0" smtClean="0">
                <a:latin typeface="Arial"/>
                <a:cs typeface="Arial"/>
              </a:rPr>
              <a:t>t</a:t>
            </a:r>
            <a:r>
              <a:rPr sz="2400" spc="65" dirty="0" smtClean="0">
                <a:latin typeface="Arial"/>
                <a:cs typeface="Arial"/>
              </a:rPr>
              <a:t> </a:t>
            </a:r>
            <a:r>
              <a:rPr sz="2400" spc="-35" dirty="0" smtClean="0">
                <a:latin typeface="Arial"/>
                <a:cs typeface="Arial"/>
              </a:rPr>
              <a:t>9</a:t>
            </a:r>
            <a:r>
              <a:rPr sz="2400" spc="0" dirty="0" smtClean="0">
                <a:latin typeface="Arial"/>
                <a:cs typeface="Arial"/>
              </a:rPr>
              <a:t>x9</a:t>
            </a:r>
            <a:r>
              <a:rPr sz="2400" spc="-5" dirty="0" smtClean="0">
                <a:latin typeface="Arial"/>
                <a:cs typeface="Arial"/>
              </a:rPr>
              <a:t> </a:t>
            </a:r>
            <a:r>
              <a:rPr sz="2400" spc="10" dirty="0" smtClean="0">
                <a:latin typeface="Arial"/>
                <a:cs typeface="Arial"/>
              </a:rPr>
              <a:t>G</a:t>
            </a:r>
            <a:r>
              <a:rPr sz="2400" spc="0" dirty="0" smtClean="0">
                <a:latin typeface="Arial"/>
                <a:cs typeface="Arial"/>
              </a:rPr>
              <a:t>o</a:t>
            </a:r>
            <a:r>
              <a:rPr sz="2400" spc="-5" dirty="0" smtClean="0">
                <a:latin typeface="Arial"/>
                <a:cs typeface="Arial"/>
              </a:rPr>
              <a:t> </a:t>
            </a:r>
            <a:r>
              <a:rPr sz="2400" spc="0" dirty="0" smtClean="0">
                <a:latin typeface="Arial"/>
                <a:cs typeface="Arial"/>
              </a:rPr>
              <a:t>(</a:t>
            </a:r>
            <a:r>
              <a:rPr sz="2400" spc="-35" dirty="0" smtClean="0">
                <a:latin typeface="Arial"/>
                <a:cs typeface="Arial"/>
              </a:rPr>
              <a:t>e</a:t>
            </a:r>
            <a:r>
              <a:rPr sz="2400" spc="0" dirty="0" smtClean="0">
                <a:latin typeface="Arial"/>
                <a:cs typeface="Arial"/>
              </a:rPr>
              <a:t>v</a:t>
            </a:r>
            <a:r>
              <a:rPr sz="2400" spc="-35" dirty="0" smtClean="0">
                <a:latin typeface="Arial"/>
                <a:cs typeface="Arial"/>
              </a:rPr>
              <a:t>e</a:t>
            </a:r>
            <a:r>
              <a:rPr sz="2400" spc="0" dirty="0" smtClean="0">
                <a:latin typeface="Arial"/>
                <a:cs typeface="Arial"/>
              </a:rPr>
              <a:t>n m</a:t>
            </a:r>
            <a:r>
              <a:rPr sz="2400" spc="-40" dirty="0" smtClean="0">
                <a:latin typeface="Arial"/>
                <a:cs typeface="Arial"/>
              </a:rPr>
              <a:t>o</a:t>
            </a:r>
            <a:r>
              <a:rPr sz="2400" spc="0" dirty="0" smtClean="0">
                <a:latin typeface="Arial"/>
                <a:cs typeface="Arial"/>
              </a:rPr>
              <a:t>re</a:t>
            </a:r>
            <a:r>
              <a:rPr sz="2400" spc="-5" dirty="0" smtClean="0">
                <a:latin typeface="Arial"/>
                <a:cs typeface="Arial"/>
              </a:rPr>
              <a:t> </a:t>
            </a:r>
            <a:r>
              <a:rPr sz="2400" spc="-35" dirty="0" smtClean="0">
                <a:latin typeface="Arial"/>
                <a:cs typeface="Arial"/>
              </a:rPr>
              <a:t>l</a:t>
            </a:r>
            <a:r>
              <a:rPr sz="2400" spc="-40" dirty="0" smtClean="0">
                <a:latin typeface="Arial"/>
                <a:cs typeface="Arial"/>
              </a:rPr>
              <a:t>ea</a:t>
            </a:r>
            <a:r>
              <a:rPr sz="2400" spc="0" dirty="0" smtClean="0">
                <a:latin typeface="Arial"/>
                <a:cs typeface="Arial"/>
              </a:rPr>
              <a:t>r</a:t>
            </a:r>
            <a:r>
              <a:rPr sz="2400" spc="-40" dirty="0" smtClean="0">
                <a:latin typeface="Arial"/>
                <a:cs typeface="Arial"/>
              </a:rPr>
              <a:t>n</a:t>
            </a:r>
            <a:r>
              <a:rPr sz="2400" spc="-35" dirty="0" smtClean="0">
                <a:latin typeface="Arial"/>
                <a:cs typeface="Arial"/>
              </a:rPr>
              <a:t>i</a:t>
            </a:r>
            <a:r>
              <a:rPr sz="2400" spc="-40" dirty="0" smtClean="0">
                <a:latin typeface="Arial"/>
                <a:cs typeface="Arial"/>
              </a:rPr>
              <a:t>ng</a:t>
            </a:r>
            <a:r>
              <a:rPr sz="2400" spc="0" dirty="0" smtClean="0">
                <a:latin typeface="Arial"/>
                <a:cs typeface="Arial"/>
              </a:rPr>
              <a:t>)</a:t>
            </a:r>
            <a:endParaRPr sz="2400" dirty="0">
              <a:latin typeface="Arial"/>
              <a:cs typeface="Arial"/>
            </a:endParaRPr>
          </a:p>
          <a:p>
            <a:pPr marL="171450" indent="-171450">
              <a:lnSpc>
                <a:spcPts val="550"/>
              </a:lnSpc>
              <a:spcBef>
                <a:spcPts val="49"/>
              </a:spcBef>
              <a:buFont typeface="Wingdings" panose="05000000000000000000" pitchFamily="2" charset="2"/>
              <a:buChar char="Ø"/>
            </a:pPr>
            <a:endParaRPr sz="550" dirty="0"/>
          </a:p>
          <a:p>
            <a:pPr marL="355600" marR="236220" indent="-342900">
              <a:lnSpc>
                <a:spcPct val="100699"/>
              </a:lnSpc>
              <a:buFont typeface="Wingdings" panose="05000000000000000000" pitchFamily="2" charset="2"/>
              <a:buChar char="Ø"/>
              <a:tabLst>
                <a:tab pos="354965" algn="l"/>
              </a:tabLst>
            </a:pPr>
            <a:r>
              <a:rPr sz="2400" spc="-35" dirty="0" smtClean="0">
                <a:latin typeface="Arial"/>
                <a:cs typeface="Arial"/>
              </a:rPr>
              <a:t>2012</a:t>
            </a:r>
            <a:r>
              <a:rPr sz="2400" spc="-10" dirty="0" smtClean="0">
                <a:latin typeface="Arial"/>
                <a:cs typeface="Arial"/>
              </a:rPr>
              <a:t>:</a:t>
            </a:r>
            <a:r>
              <a:rPr sz="2400" spc="165" dirty="0" smtClean="0">
                <a:latin typeface="Arial"/>
                <a:cs typeface="Arial"/>
              </a:rPr>
              <a:t> </a:t>
            </a:r>
            <a:r>
              <a:rPr sz="2400" spc="15" dirty="0" smtClean="0">
                <a:latin typeface="Arial"/>
                <a:cs typeface="Arial"/>
              </a:rPr>
              <a:t>Z</a:t>
            </a:r>
            <a:r>
              <a:rPr sz="2400" spc="-35" dirty="0" smtClean="0">
                <a:latin typeface="Arial"/>
                <a:cs typeface="Arial"/>
              </a:rPr>
              <a:t>e</a:t>
            </a:r>
            <a:r>
              <a:rPr sz="2400" spc="0" dirty="0" smtClean="0">
                <a:latin typeface="Arial"/>
                <a:cs typeface="Arial"/>
              </a:rPr>
              <a:t>n</a:t>
            </a:r>
            <a:r>
              <a:rPr sz="2400" spc="-5" dirty="0" smtClean="0">
                <a:latin typeface="Arial"/>
                <a:cs typeface="Arial"/>
              </a:rPr>
              <a:t> </a:t>
            </a:r>
            <a:r>
              <a:rPr sz="2400" spc="-35" dirty="0" smtClean="0">
                <a:latin typeface="Arial"/>
                <a:cs typeface="Arial"/>
              </a:rPr>
              <a:t>p</a:t>
            </a:r>
            <a:r>
              <a:rPr sz="2400" spc="0" dirty="0" smtClean="0">
                <a:latin typeface="Arial"/>
                <a:cs typeface="Arial"/>
              </a:rPr>
              <a:t>r</a:t>
            </a:r>
            <a:r>
              <a:rPr sz="2400" spc="-35" dirty="0" smtClean="0">
                <a:latin typeface="Arial"/>
                <a:cs typeface="Arial"/>
              </a:rPr>
              <a:t>og</a:t>
            </a:r>
            <a:r>
              <a:rPr sz="2400" spc="0" dirty="0" smtClean="0">
                <a:latin typeface="Arial"/>
                <a:cs typeface="Arial"/>
              </a:rPr>
              <a:t>r</a:t>
            </a:r>
            <a:r>
              <a:rPr sz="2400" spc="-35" dirty="0" smtClean="0">
                <a:latin typeface="Arial"/>
                <a:cs typeface="Arial"/>
              </a:rPr>
              <a:t>a</a:t>
            </a:r>
            <a:r>
              <a:rPr sz="2400" spc="0" dirty="0" smtClean="0">
                <a:latin typeface="Arial"/>
                <a:cs typeface="Arial"/>
              </a:rPr>
              <a:t>m</a:t>
            </a:r>
            <a:r>
              <a:rPr sz="2400" spc="130" dirty="0" smtClean="0">
                <a:latin typeface="Arial"/>
                <a:cs typeface="Arial"/>
              </a:rPr>
              <a:t> </a:t>
            </a:r>
            <a:r>
              <a:rPr sz="2400" spc="-35" dirty="0" smtClean="0">
                <a:latin typeface="Arial"/>
                <a:cs typeface="Arial"/>
              </a:rPr>
              <a:t>bea</a:t>
            </a:r>
            <a:r>
              <a:rPr sz="2400" spc="20" dirty="0" smtClean="0">
                <a:latin typeface="Arial"/>
                <a:cs typeface="Arial"/>
              </a:rPr>
              <a:t>t</a:t>
            </a:r>
            <a:r>
              <a:rPr sz="2400" spc="0" dirty="0" smtClean="0">
                <a:latin typeface="Arial"/>
                <a:cs typeface="Arial"/>
              </a:rPr>
              <a:t>s</a:t>
            </a:r>
            <a:r>
              <a:rPr sz="2400" spc="30" dirty="0" smtClean="0">
                <a:latin typeface="Arial"/>
                <a:cs typeface="Arial"/>
              </a:rPr>
              <a:t> </a:t>
            </a:r>
            <a:r>
              <a:rPr sz="2400" spc="20" dirty="0" smtClean="0">
                <a:latin typeface="Arial"/>
                <a:cs typeface="Arial"/>
              </a:rPr>
              <a:t>f</a:t>
            </a:r>
            <a:r>
              <a:rPr sz="2400" spc="-35" dirty="0" smtClean="0">
                <a:latin typeface="Arial"/>
                <a:cs typeface="Arial"/>
              </a:rPr>
              <a:t>o</a:t>
            </a:r>
            <a:r>
              <a:rPr sz="2400" spc="0" dirty="0" smtClean="0">
                <a:latin typeface="Arial"/>
                <a:cs typeface="Arial"/>
              </a:rPr>
              <a:t>rm</a:t>
            </a:r>
            <a:r>
              <a:rPr sz="2400" spc="-35" dirty="0" smtClean="0">
                <a:latin typeface="Arial"/>
                <a:cs typeface="Arial"/>
              </a:rPr>
              <a:t>e</a:t>
            </a:r>
            <a:r>
              <a:rPr sz="2400" spc="0" dirty="0" smtClean="0">
                <a:latin typeface="Arial"/>
                <a:cs typeface="Arial"/>
              </a:rPr>
              <a:t>r</a:t>
            </a:r>
            <a:r>
              <a:rPr sz="2400" spc="30" dirty="0" smtClean="0">
                <a:latin typeface="Arial"/>
                <a:cs typeface="Arial"/>
              </a:rPr>
              <a:t> </a:t>
            </a:r>
            <a:r>
              <a:rPr sz="2400" spc="-35" dirty="0" smtClean="0">
                <a:latin typeface="Arial"/>
                <a:cs typeface="Arial"/>
              </a:rPr>
              <a:t>in</a:t>
            </a:r>
            <a:r>
              <a:rPr sz="2400" spc="20" dirty="0" smtClean="0">
                <a:latin typeface="Arial"/>
                <a:cs typeface="Arial"/>
              </a:rPr>
              <a:t>t</a:t>
            </a:r>
            <a:r>
              <a:rPr sz="2400" spc="-35" dirty="0" smtClean="0">
                <a:latin typeface="Arial"/>
                <a:cs typeface="Arial"/>
              </a:rPr>
              <a:t>e</a:t>
            </a:r>
            <a:r>
              <a:rPr sz="2400" spc="0" dirty="0" smtClean="0">
                <a:latin typeface="Arial"/>
                <a:cs typeface="Arial"/>
              </a:rPr>
              <a:t>r</a:t>
            </a:r>
            <a:r>
              <a:rPr sz="2400" spc="-35" dirty="0" smtClean="0">
                <a:latin typeface="Arial"/>
                <a:cs typeface="Arial"/>
              </a:rPr>
              <a:t>na</a:t>
            </a:r>
            <a:r>
              <a:rPr sz="2400" spc="20" dirty="0" smtClean="0">
                <a:latin typeface="Arial"/>
                <a:cs typeface="Arial"/>
              </a:rPr>
              <a:t>t</a:t>
            </a:r>
            <a:r>
              <a:rPr sz="2400" spc="-35" dirty="0" smtClean="0">
                <a:latin typeface="Arial"/>
                <a:cs typeface="Arial"/>
              </a:rPr>
              <a:t>iona</a:t>
            </a:r>
            <a:r>
              <a:rPr sz="2400" spc="0" dirty="0" smtClean="0">
                <a:latin typeface="Arial"/>
                <a:cs typeface="Arial"/>
              </a:rPr>
              <a:t>l</a:t>
            </a:r>
            <a:r>
              <a:rPr sz="2400" spc="295" dirty="0" smtClean="0">
                <a:latin typeface="Arial"/>
                <a:cs typeface="Arial"/>
              </a:rPr>
              <a:t> </a:t>
            </a:r>
            <a:r>
              <a:rPr sz="2400" spc="0" dirty="0" smtClean="0">
                <a:latin typeface="Arial"/>
                <a:cs typeface="Arial"/>
              </a:rPr>
              <a:t>c</a:t>
            </a:r>
            <a:r>
              <a:rPr sz="2400" spc="-35" dirty="0" smtClean="0">
                <a:latin typeface="Arial"/>
                <a:cs typeface="Arial"/>
              </a:rPr>
              <a:t>ha</a:t>
            </a:r>
            <a:r>
              <a:rPr sz="2400" spc="0" dirty="0" smtClean="0">
                <a:latin typeface="Arial"/>
                <a:cs typeface="Arial"/>
              </a:rPr>
              <a:t>m</a:t>
            </a:r>
            <a:r>
              <a:rPr sz="2400" spc="-35" dirty="0" smtClean="0">
                <a:latin typeface="Arial"/>
                <a:cs typeface="Arial"/>
              </a:rPr>
              <a:t>pio</a:t>
            </a:r>
            <a:r>
              <a:rPr sz="2400" spc="0" dirty="0" smtClean="0">
                <a:latin typeface="Arial"/>
                <a:cs typeface="Arial"/>
              </a:rPr>
              <a:t>n</a:t>
            </a:r>
            <a:r>
              <a:rPr sz="2400" spc="195" dirty="0" smtClean="0">
                <a:latin typeface="Arial"/>
                <a:cs typeface="Arial"/>
              </a:rPr>
              <a:t> </a:t>
            </a:r>
            <a:r>
              <a:rPr sz="2400" spc="-35" dirty="0" smtClean="0">
                <a:latin typeface="Arial"/>
                <a:cs typeface="Arial"/>
              </a:rPr>
              <a:t>wi</a:t>
            </a:r>
            <a:r>
              <a:rPr sz="2400" spc="20" dirty="0" smtClean="0">
                <a:latin typeface="Arial"/>
                <a:cs typeface="Arial"/>
              </a:rPr>
              <a:t>t</a:t>
            </a:r>
            <a:r>
              <a:rPr sz="2400" spc="0" dirty="0" smtClean="0">
                <a:latin typeface="Arial"/>
                <a:cs typeface="Arial"/>
              </a:rPr>
              <a:t>h </a:t>
            </a:r>
            <a:r>
              <a:rPr sz="2400" spc="-35" dirty="0" smtClean="0">
                <a:latin typeface="Arial"/>
                <a:cs typeface="Arial"/>
              </a:rPr>
              <a:t>onl</a:t>
            </a:r>
            <a:r>
              <a:rPr sz="2400" spc="0" dirty="0" smtClean="0">
                <a:latin typeface="Arial"/>
                <a:cs typeface="Arial"/>
              </a:rPr>
              <a:t>y</a:t>
            </a:r>
            <a:r>
              <a:rPr sz="2400" spc="130" dirty="0" smtClean="0">
                <a:latin typeface="Arial"/>
                <a:cs typeface="Arial"/>
              </a:rPr>
              <a:t> </a:t>
            </a:r>
            <a:r>
              <a:rPr sz="2400" spc="0" dirty="0" smtClean="0">
                <a:latin typeface="Arial"/>
                <a:cs typeface="Arial"/>
              </a:rPr>
              <a:t>4</a:t>
            </a:r>
            <a:r>
              <a:rPr sz="2400" spc="-5" dirty="0" smtClean="0">
                <a:latin typeface="Arial"/>
                <a:cs typeface="Arial"/>
              </a:rPr>
              <a:t> </a:t>
            </a:r>
            <a:r>
              <a:rPr sz="2400" spc="-15" dirty="0" smtClean="0">
                <a:latin typeface="Arial"/>
                <a:cs typeface="Arial"/>
              </a:rPr>
              <a:t>s</a:t>
            </a:r>
            <a:r>
              <a:rPr sz="2400" spc="20" dirty="0" smtClean="0">
                <a:latin typeface="Arial"/>
                <a:cs typeface="Arial"/>
              </a:rPr>
              <a:t>t</a:t>
            </a:r>
            <a:r>
              <a:rPr sz="2400" spc="-35" dirty="0" smtClean="0">
                <a:latin typeface="Arial"/>
                <a:cs typeface="Arial"/>
              </a:rPr>
              <a:t>on</a:t>
            </a:r>
            <a:r>
              <a:rPr sz="2400" spc="0" dirty="0" smtClean="0">
                <a:latin typeface="Arial"/>
                <a:cs typeface="Arial"/>
              </a:rPr>
              <a:t>e</a:t>
            </a:r>
            <a:r>
              <a:rPr sz="2400" spc="-5" dirty="0" smtClean="0">
                <a:latin typeface="Arial"/>
                <a:cs typeface="Arial"/>
              </a:rPr>
              <a:t> </a:t>
            </a:r>
            <a:r>
              <a:rPr sz="2400" spc="-35" dirty="0" smtClean="0">
                <a:latin typeface="Arial"/>
                <a:cs typeface="Arial"/>
              </a:rPr>
              <a:t>handi</a:t>
            </a:r>
            <a:r>
              <a:rPr sz="2400" spc="0" dirty="0" smtClean="0">
                <a:latin typeface="Arial"/>
                <a:cs typeface="Arial"/>
              </a:rPr>
              <a:t>c</a:t>
            </a:r>
            <a:r>
              <a:rPr sz="2400" spc="-35" dirty="0" smtClean="0">
                <a:latin typeface="Arial"/>
                <a:cs typeface="Arial"/>
              </a:rPr>
              <a:t>a</a:t>
            </a:r>
            <a:r>
              <a:rPr sz="2400" spc="0" dirty="0" smtClean="0">
                <a:latin typeface="Arial"/>
                <a:cs typeface="Arial"/>
              </a:rPr>
              <a:t>p</a:t>
            </a:r>
            <a:r>
              <a:rPr sz="2400" spc="195" dirty="0" smtClean="0">
                <a:latin typeface="Arial"/>
                <a:cs typeface="Arial"/>
              </a:rPr>
              <a:t> </a:t>
            </a:r>
            <a:r>
              <a:rPr sz="2400" spc="-35" dirty="0" smtClean="0">
                <a:latin typeface="Arial"/>
                <a:cs typeface="Arial"/>
              </a:rPr>
              <a:t>i</a:t>
            </a:r>
            <a:r>
              <a:rPr sz="2400" spc="0" dirty="0" smtClean="0">
                <a:latin typeface="Arial"/>
                <a:cs typeface="Arial"/>
              </a:rPr>
              <a:t>n</a:t>
            </a:r>
            <a:r>
              <a:rPr sz="2400" spc="95" dirty="0" smtClean="0">
                <a:latin typeface="Arial"/>
                <a:cs typeface="Arial"/>
              </a:rPr>
              <a:t> </a:t>
            </a:r>
            <a:r>
              <a:rPr sz="2400" spc="-35" dirty="0" smtClean="0">
                <a:latin typeface="Arial"/>
                <a:cs typeface="Arial"/>
              </a:rPr>
              <a:t>19</a:t>
            </a:r>
            <a:r>
              <a:rPr sz="2400" spc="0" dirty="0" smtClean="0">
                <a:latin typeface="Arial"/>
                <a:cs typeface="Arial"/>
              </a:rPr>
              <a:t>x</a:t>
            </a:r>
            <a:r>
              <a:rPr sz="2400" spc="-35" dirty="0" smtClean="0">
                <a:latin typeface="Arial"/>
                <a:cs typeface="Arial"/>
              </a:rPr>
              <a:t>1</a:t>
            </a:r>
            <a:r>
              <a:rPr sz="2400" spc="0" dirty="0" smtClean="0">
                <a:latin typeface="Arial"/>
                <a:cs typeface="Arial"/>
              </a:rPr>
              <a:t>9</a:t>
            </a:r>
            <a:endParaRPr sz="2400" dirty="0">
              <a:latin typeface="Arial"/>
              <a:cs typeface="Arial"/>
            </a:endParaRPr>
          </a:p>
          <a:p>
            <a:pPr marL="171450" indent="-171450">
              <a:lnSpc>
                <a:spcPts val="500"/>
              </a:lnSpc>
              <a:spcBef>
                <a:spcPts val="19"/>
              </a:spcBef>
              <a:buFont typeface="Wingdings" panose="05000000000000000000" pitchFamily="2" charset="2"/>
              <a:buChar char="Ø"/>
            </a:pPr>
            <a:endParaRPr sz="500" dirty="0"/>
          </a:p>
          <a:p>
            <a:pPr marL="355600" indent="-342900">
              <a:lnSpc>
                <a:spcPct val="100000"/>
              </a:lnSpc>
              <a:buFont typeface="Wingdings" panose="05000000000000000000" pitchFamily="2" charset="2"/>
              <a:buChar char="Ø"/>
              <a:tabLst>
                <a:tab pos="354965" algn="l"/>
              </a:tabLst>
            </a:pPr>
            <a:r>
              <a:rPr sz="2400" spc="-35" dirty="0" smtClean="0">
                <a:latin typeface="Arial"/>
                <a:cs typeface="Arial"/>
              </a:rPr>
              <a:t>2015</a:t>
            </a:r>
            <a:r>
              <a:rPr sz="2400" spc="-10" dirty="0" smtClean="0">
                <a:latin typeface="Arial"/>
                <a:cs typeface="Arial"/>
              </a:rPr>
              <a:t>:</a:t>
            </a:r>
            <a:r>
              <a:rPr sz="2400" spc="165" dirty="0" smtClean="0">
                <a:latin typeface="Arial"/>
                <a:cs typeface="Arial"/>
              </a:rPr>
              <a:t> </a:t>
            </a:r>
            <a:r>
              <a:rPr sz="2400" spc="-35" dirty="0" smtClean="0">
                <a:latin typeface="Arial"/>
                <a:cs typeface="Arial"/>
              </a:rPr>
              <a:t>Deep</a:t>
            </a:r>
            <a:r>
              <a:rPr sz="2400" spc="0" dirty="0" smtClean="0">
                <a:latin typeface="Arial"/>
                <a:cs typeface="Arial"/>
              </a:rPr>
              <a:t>M</a:t>
            </a:r>
            <a:r>
              <a:rPr sz="2400" spc="-35" dirty="0" smtClean="0">
                <a:latin typeface="Arial"/>
                <a:cs typeface="Arial"/>
              </a:rPr>
              <a:t>ind’</a:t>
            </a:r>
            <a:r>
              <a:rPr sz="2400" spc="0" dirty="0" smtClean="0">
                <a:latin typeface="Arial"/>
                <a:cs typeface="Arial"/>
              </a:rPr>
              <a:t>s</a:t>
            </a:r>
            <a:r>
              <a:rPr sz="2400" spc="130" dirty="0" smtClean="0">
                <a:latin typeface="Arial"/>
                <a:cs typeface="Arial"/>
              </a:rPr>
              <a:t> </a:t>
            </a:r>
            <a:r>
              <a:rPr sz="2400" spc="-5" dirty="0" smtClean="0">
                <a:latin typeface="Arial"/>
                <a:cs typeface="Arial"/>
              </a:rPr>
              <a:t>A</a:t>
            </a:r>
            <a:r>
              <a:rPr sz="2400" spc="-35" dirty="0" smtClean="0">
                <a:latin typeface="Arial"/>
                <a:cs typeface="Arial"/>
              </a:rPr>
              <a:t>lpha</a:t>
            </a:r>
            <a:r>
              <a:rPr sz="2400" spc="10" dirty="0" smtClean="0">
                <a:latin typeface="Arial"/>
                <a:cs typeface="Arial"/>
              </a:rPr>
              <a:t>G</a:t>
            </a:r>
            <a:r>
              <a:rPr sz="2400" spc="0" dirty="0" smtClean="0">
                <a:latin typeface="Arial"/>
                <a:cs typeface="Arial"/>
              </a:rPr>
              <a:t>o</a:t>
            </a:r>
            <a:r>
              <a:rPr sz="2400" spc="95" dirty="0" smtClean="0">
                <a:latin typeface="Arial"/>
                <a:cs typeface="Arial"/>
              </a:rPr>
              <a:t> </a:t>
            </a:r>
            <a:r>
              <a:rPr sz="2400" spc="-35" dirty="0" smtClean="0">
                <a:latin typeface="Arial"/>
                <a:cs typeface="Arial"/>
              </a:rPr>
              <a:t>bea</a:t>
            </a:r>
            <a:r>
              <a:rPr sz="2400" spc="20" dirty="0" smtClean="0">
                <a:latin typeface="Arial"/>
                <a:cs typeface="Arial"/>
              </a:rPr>
              <a:t>t</a:t>
            </a:r>
            <a:r>
              <a:rPr sz="2400" spc="0" dirty="0" smtClean="0">
                <a:latin typeface="Arial"/>
                <a:cs typeface="Arial"/>
              </a:rPr>
              <a:t>s</a:t>
            </a:r>
            <a:r>
              <a:rPr sz="2400" spc="30" dirty="0" smtClean="0">
                <a:latin typeface="Arial"/>
                <a:cs typeface="Arial"/>
              </a:rPr>
              <a:t> </a:t>
            </a:r>
            <a:r>
              <a:rPr sz="2400" spc="-25" dirty="0" smtClean="0">
                <a:latin typeface="Arial"/>
                <a:cs typeface="Arial"/>
              </a:rPr>
              <a:t>E</a:t>
            </a:r>
            <a:r>
              <a:rPr sz="2400" spc="-35" dirty="0" smtClean="0">
                <a:latin typeface="Arial"/>
                <a:cs typeface="Arial"/>
              </a:rPr>
              <a:t>u</a:t>
            </a:r>
            <a:r>
              <a:rPr sz="2400" spc="0" dirty="0" smtClean="0">
                <a:latin typeface="Arial"/>
                <a:cs typeface="Arial"/>
              </a:rPr>
              <a:t>r</a:t>
            </a:r>
            <a:r>
              <a:rPr sz="2400" spc="-35" dirty="0" smtClean="0">
                <a:latin typeface="Arial"/>
                <a:cs typeface="Arial"/>
              </a:rPr>
              <a:t>opea</a:t>
            </a:r>
            <a:r>
              <a:rPr sz="2400" spc="0" dirty="0" smtClean="0">
                <a:latin typeface="Arial"/>
                <a:cs typeface="Arial"/>
              </a:rPr>
              <a:t>n</a:t>
            </a:r>
            <a:r>
              <a:rPr sz="2400" spc="195" dirty="0" smtClean="0">
                <a:latin typeface="Arial"/>
                <a:cs typeface="Arial"/>
              </a:rPr>
              <a:t> </a:t>
            </a:r>
            <a:r>
              <a:rPr sz="2400" spc="-35" dirty="0" smtClean="0">
                <a:latin typeface="Arial"/>
                <a:cs typeface="Arial"/>
              </a:rPr>
              <a:t>Cha</a:t>
            </a:r>
            <a:r>
              <a:rPr sz="2400" spc="0" dirty="0" smtClean="0">
                <a:latin typeface="Arial"/>
                <a:cs typeface="Arial"/>
              </a:rPr>
              <a:t>m</a:t>
            </a:r>
            <a:r>
              <a:rPr sz="2400" spc="-35" dirty="0" smtClean="0">
                <a:latin typeface="Arial"/>
                <a:cs typeface="Arial"/>
              </a:rPr>
              <a:t>pio</a:t>
            </a:r>
            <a:r>
              <a:rPr sz="2400" spc="0" dirty="0" smtClean="0">
                <a:latin typeface="Arial"/>
                <a:cs typeface="Arial"/>
              </a:rPr>
              <a:t>n</a:t>
            </a:r>
            <a:r>
              <a:rPr sz="2400" spc="195" dirty="0" smtClean="0">
                <a:latin typeface="Arial"/>
                <a:cs typeface="Arial"/>
              </a:rPr>
              <a:t> </a:t>
            </a:r>
            <a:r>
              <a:rPr sz="2400" spc="-35" dirty="0" smtClean="0">
                <a:latin typeface="Arial"/>
                <a:cs typeface="Arial"/>
              </a:rPr>
              <a:t>5</a:t>
            </a:r>
            <a:r>
              <a:rPr sz="2400" spc="20" dirty="0" smtClean="0">
                <a:latin typeface="Arial"/>
                <a:cs typeface="Arial"/>
              </a:rPr>
              <a:t>:</a:t>
            </a:r>
            <a:r>
              <a:rPr sz="2400" spc="0" dirty="0" smtClean="0">
                <a:latin typeface="Arial"/>
                <a:cs typeface="Arial"/>
              </a:rPr>
              <a:t>0</a:t>
            </a:r>
            <a:endParaRPr sz="2400" dirty="0">
              <a:latin typeface="Arial"/>
              <a:cs typeface="Arial"/>
            </a:endParaRPr>
          </a:p>
          <a:p>
            <a:pPr marL="171450" indent="-171450">
              <a:lnSpc>
                <a:spcPts val="600"/>
              </a:lnSpc>
              <a:spcBef>
                <a:spcPts val="19"/>
              </a:spcBef>
              <a:buFont typeface="Wingdings" panose="05000000000000000000" pitchFamily="2" charset="2"/>
              <a:buChar char="Ø"/>
            </a:pPr>
            <a:endParaRPr sz="600" dirty="0"/>
          </a:p>
          <a:p>
            <a:pPr marL="355600" indent="-342900">
              <a:lnSpc>
                <a:spcPct val="100000"/>
              </a:lnSpc>
              <a:buFont typeface="Wingdings" panose="05000000000000000000" pitchFamily="2" charset="2"/>
              <a:buChar char="Ø"/>
              <a:tabLst>
                <a:tab pos="354965" algn="l"/>
              </a:tabLst>
            </a:pPr>
            <a:r>
              <a:rPr sz="2400" spc="-35" dirty="0" smtClean="0">
                <a:latin typeface="Arial"/>
                <a:cs typeface="Arial"/>
              </a:rPr>
              <a:t>2016</a:t>
            </a:r>
            <a:r>
              <a:rPr sz="2400" spc="0" dirty="0" smtClean="0">
                <a:latin typeface="Arial"/>
                <a:cs typeface="Arial"/>
              </a:rPr>
              <a:t>:</a:t>
            </a:r>
            <a:r>
              <a:rPr sz="2400" spc="-40" dirty="0" smtClean="0">
                <a:latin typeface="Arial"/>
                <a:cs typeface="Arial"/>
              </a:rPr>
              <a:t> </a:t>
            </a:r>
            <a:r>
              <a:rPr sz="2400" spc="-5" dirty="0" smtClean="0">
                <a:latin typeface="Arial"/>
                <a:cs typeface="Arial"/>
              </a:rPr>
              <a:t>A</a:t>
            </a:r>
            <a:r>
              <a:rPr sz="2400" spc="-35" dirty="0" smtClean="0">
                <a:latin typeface="Arial"/>
                <a:cs typeface="Arial"/>
              </a:rPr>
              <a:t>lpha</a:t>
            </a:r>
            <a:r>
              <a:rPr sz="2400" spc="10" dirty="0" smtClean="0">
                <a:latin typeface="Arial"/>
                <a:cs typeface="Arial"/>
              </a:rPr>
              <a:t>G</a:t>
            </a:r>
            <a:r>
              <a:rPr sz="2400" spc="0" dirty="0" smtClean="0">
                <a:latin typeface="Arial"/>
                <a:cs typeface="Arial"/>
              </a:rPr>
              <a:t>o</a:t>
            </a:r>
            <a:r>
              <a:rPr sz="2400" spc="195" dirty="0" smtClean="0">
                <a:latin typeface="Arial"/>
                <a:cs typeface="Arial"/>
              </a:rPr>
              <a:t> </a:t>
            </a:r>
            <a:r>
              <a:rPr sz="2400" spc="-35" dirty="0" smtClean="0">
                <a:latin typeface="Arial"/>
                <a:cs typeface="Arial"/>
              </a:rPr>
              <a:t>bea</a:t>
            </a:r>
            <a:r>
              <a:rPr sz="2400" spc="20" dirty="0" smtClean="0">
                <a:latin typeface="Arial"/>
                <a:cs typeface="Arial"/>
              </a:rPr>
              <a:t>t</a:t>
            </a:r>
            <a:r>
              <a:rPr sz="2400" spc="0" dirty="0" smtClean="0">
                <a:latin typeface="Arial"/>
                <a:cs typeface="Arial"/>
              </a:rPr>
              <a:t>s</a:t>
            </a:r>
            <a:r>
              <a:rPr sz="2400" spc="30" dirty="0" smtClean="0">
                <a:latin typeface="Arial"/>
                <a:cs typeface="Arial"/>
              </a:rPr>
              <a:t> </a:t>
            </a:r>
            <a:r>
              <a:rPr sz="2400" spc="5" dirty="0" smtClean="0">
                <a:latin typeface="Arial"/>
                <a:cs typeface="Arial"/>
              </a:rPr>
              <a:t>W</a:t>
            </a:r>
            <a:r>
              <a:rPr sz="2400" spc="-35" dirty="0" smtClean="0">
                <a:latin typeface="Arial"/>
                <a:cs typeface="Arial"/>
              </a:rPr>
              <a:t>o</a:t>
            </a:r>
            <a:r>
              <a:rPr sz="2400" spc="0" dirty="0" smtClean="0">
                <a:latin typeface="Arial"/>
                <a:cs typeface="Arial"/>
              </a:rPr>
              <a:t>r</a:t>
            </a:r>
            <a:r>
              <a:rPr sz="2400" spc="-35" dirty="0" smtClean="0">
                <a:latin typeface="Arial"/>
                <a:cs typeface="Arial"/>
              </a:rPr>
              <a:t>l</a:t>
            </a:r>
            <a:r>
              <a:rPr sz="2400" spc="0" dirty="0" smtClean="0">
                <a:latin typeface="Arial"/>
                <a:cs typeface="Arial"/>
              </a:rPr>
              <a:t>d</a:t>
            </a:r>
            <a:r>
              <a:rPr sz="2400" spc="-5" dirty="0" smtClean="0">
                <a:latin typeface="Arial"/>
                <a:cs typeface="Arial"/>
              </a:rPr>
              <a:t> </a:t>
            </a:r>
            <a:r>
              <a:rPr sz="2400" spc="-35" dirty="0" smtClean="0">
                <a:latin typeface="Arial"/>
                <a:cs typeface="Arial"/>
              </a:rPr>
              <a:t>Cha</a:t>
            </a:r>
            <a:r>
              <a:rPr sz="2400" spc="0" dirty="0" smtClean="0">
                <a:latin typeface="Arial"/>
                <a:cs typeface="Arial"/>
              </a:rPr>
              <a:t>m</a:t>
            </a:r>
            <a:r>
              <a:rPr sz="2400" spc="-35" dirty="0" smtClean="0">
                <a:latin typeface="Arial"/>
                <a:cs typeface="Arial"/>
              </a:rPr>
              <a:t>pio</a:t>
            </a:r>
            <a:r>
              <a:rPr sz="2400" spc="0" dirty="0" smtClean="0">
                <a:latin typeface="Arial"/>
                <a:cs typeface="Arial"/>
              </a:rPr>
              <a:t>n</a:t>
            </a:r>
            <a:r>
              <a:rPr sz="2400" spc="195" dirty="0" smtClean="0">
                <a:latin typeface="Arial"/>
                <a:cs typeface="Arial"/>
              </a:rPr>
              <a:t> </a:t>
            </a:r>
            <a:r>
              <a:rPr sz="2400" spc="-35" dirty="0" smtClean="0">
                <a:latin typeface="Arial"/>
                <a:cs typeface="Arial"/>
              </a:rPr>
              <a:t>4</a:t>
            </a:r>
            <a:r>
              <a:rPr sz="2400" spc="20" dirty="0" smtClean="0">
                <a:latin typeface="Arial"/>
                <a:cs typeface="Arial"/>
              </a:rPr>
              <a:t>:</a:t>
            </a:r>
            <a:r>
              <a:rPr sz="2400" spc="0" dirty="0" smtClean="0">
                <a:latin typeface="Arial"/>
                <a:cs typeface="Arial"/>
              </a:rPr>
              <a:t>1</a:t>
            </a:r>
            <a:endParaRPr sz="2400" dirty="0">
              <a:latin typeface="Arial"/>
              <a:cs typeface="Arial"/>
            </a:endParaRPr>
          </a:p>
          <a:p>
            <a:pPr marL="171450" indent="-171450">
              <a:lnSpc>
                <a:spcPts val="500"/>
              </a:lnSpc>
              <a:spcBef>
                <a:spcPts val="20"/>
              </a:spcBef>
              <a:buFont typeface="Wingdings" panose="05000000000000000000" pitchFamily="2" charset="2"/>
              <a:buChar char="Ø"/>
            </a:pPr>
            <a:endParaRPr sz="500" dirty="0"/>
          </a:p>
          <a:p>
            <a:pPr marL="355600" indent="-342900">
              <a:lnSpc>
                <a:spcPts val="2855"/>
              </a:lnSpc>
              <a:buFont typeface="Wingdings" panose="05000000000000000000" pitchFamily="2" charset="2"/>
              <a:buChar char="Ø"/>
              <a:tabLst>
                <a:tab pos="354965" algn="l"/>
              </a:tabLst>
            </a:pPr>
            <a:r>
              <a:rPr sz="2400" spc="-35" dirty="0" smtClean="0">
                <a:latin typeface="Arial"/>
                <a:cs typeface="Arial"/>
              </a:rPr>
              <a:t>2017</a:t>
            </a:r>
            <a:r>
              <a:rPr sz="2400" spc="0" dirty="0" smtClean="0">
                <a:latin typeface="Arial"/>
                <a:cs typeface="Arial"/>
              </a:rPr>
              <a:t>:</a:t>
            </a:r>
            <a:r>
              <a:rPr sz="2400" spc="-40" dirty="0" smtClean="0">
                <a:latin typeface="Arial"/>
                <a:cs typeface="Arial"/>
              </a:rPr>
              <a:t> </a:t>
            </a:r>
            <a:r>
              <a:rPr sz="2400" spc="-5" dirty="0" smtClean="0">
                <a:latin typeface="Arial"/>
                <a:cs typeface="Arial"/>
              </a:rPr>
              <a:t>A</a:t>
            </a:r>
            <a:r>
              <a:rPr sz="2400" spc="-35" dirty="0" smtClean="0">
                <a:latin typeface="Arial"/>
                <a:cs typeface="Arial"/>
              </a:rPr>
              <a:t>lpha</a:t>
            </a:r>
            <a:r>
              <a:rPr sz="2400" spc="10" dirty="0" smtClean="0">
                <a:latin typeface="Arial"/>
                <a:cs typeface="Arial"/>
              </a:rPr>
              <a:t>G</a:t>
            </a:r>
            <a:r>
              <a:rPr sz="2400" spc="0" dirty="0" smtClean="0">
                <a:latin typeface="Arial"/>
                <a:cs typeface="Arial"/>
              </a:rPr>
              <a:t>o</a:t>
            </a:r>
            <a:r>
              <a:rPr sz="2400" spc="195" dirty="0" smtClean="0">
                <a:latin typeface="Arial"/>
                <a:cs typeface="Arial"/>
              </a:rPr>
              <a:t> </a:t>
            </a:r>
            <a:r>
              <a:rPr sz="2400" spc="15" dirty="0" smtClean="0">
                <a:latin typeface="Arial"/>
                <a:cs typeface="Arial"/>
              </a:rPr>
              <a:t>Z</a:t>
            </a:r>
            <a:r>
              <a:rPr sz="2400" spc="-35" dirty="0" smtClean="0">
                <a:latin typeface="Arial"/>
                <a:cs typeface="Arial"/>
              </a:rPr>
              <a:t>e</a:t>
            </a:r>
            <a:r>
              <a:rPr sz="2400" spc="0" dirty="0" smtClean="0">
                <a:latin typeface="Arial"/>
                <a:cs typeface="Arial"/>
              </a:rPr>
              <a:t>ro</a:t>
            </a:r>
            <a:r>
              <a:rPr sz="2400" spc="-5" dirty="0" smtClean="0">
                <a:latin typeface="Arial"/>
                <a:cs typeface="Arial"/>
              </a:rPr>
              <a:t> </a:t>
            </a:r>
            <a:r>
              <a:rPr sz="2400" spc="-35" dirty="0" smtClean="0">
                <a:latin typeface="Arial"/>
                <a:cs typeface="Arial"/>
              </a:rPr>
              <a:t>bea</a:t>
            </a:r>
            <a:r>
              <a:rPr sz="2400" spc="20" dirty="0" smtClean="0">
                <a:latin typeface="Arial"/>
                <a:cs typeface="Arial"/>
              </a:rPr>
              <a:t>t</a:t>
            </a:r>
            <a:r>
              <a:rPr sz="2400" spc="0" dirty="0" smtClean="0">
                <a:latin typeface="Arial"/>
                <a:cs typeface="Arial"/>
              </a:rPr>
              <a:t>s</a:t>
            </a:r>
            <a:r>
              <a:rPr sz="2400" spc="-70" dirty="0" smtClean="0">
                <a:latin typeface="Arial"/>
                <a:cs typeface="Arial"/>
              </a:rPr>
              <a:t> </a:t>
            </a:r>
            <a:r>
              <a:rPr sz="2400" spc="-5" dirty="0" smtClean="0">
                <a:latin typeface="Arial"/>
                <a:cs typeface="Arial"/>
              </a:rPr>
              <a:t>A</a:t>
            </a:r>
            <a:r>
              <a:rPr sz="2400" spc="-35" dirty="0" smtClean="0">
                <a:latin typeface="Arial"/>
                <a:cs typeface="Arial"/>
              </a:rPr>
              <a:t>lpha</a:t>
            </a:r>
            <a:r>
              <a:rPr sz="2400" spc="10" dirty="0" smtClean="0">
                <a:latin typeface="Arial"/>
                <a:cs typeface="Arial"/>
              </a:rPr>
              <a:t>G</a:t>
            </a:r>
            <a:r>
              <a:rPr sz="2400" spc="0" dirty="0" smtClean="0">
                <a:latin typeface="Arial"/>
                <a:cs typeface="Arial"/>
              </a:rPr>
              <a:t>o</a:t>
            </a:r>
            <a:r>
              <a:rPr sz="2400" spc="95" dirty="0" smtClean="0">
                <a:latin typeface="Arial"/>
                <a:cs typeface="Arial"/>
              </a:rPr>
              <a:t> </a:t>
            </a:r>
            <a:r>
              <a:rPr sz="2400" spc="-35" dirty="0" smtClean="0">
                <a:latin typeface="Arial"/>
                <a:cs typeface="Arial"/>
              </a:rPr>
              <a:t>100</a:t>
            </a:r>
            <a:r>
              <a:rPr sz="2400" spc="30" dirty="0" smtClean="0">
                <a:latin typeface="Arial"/>
                <a:cs typeface="Arial"/>
              </a:rPr>
              <a:t>:</a:t>
            </a:r>
            <a:r>
              <a:rPr sz="2400" spc="0" dirty="0" smtClean="0">
                <a:latin typeface="Arial"/>
                <a:cs typeface="Arial"/>
              </a:rPr>
              <a:t>0</a:t>
            </a:r>
            <a:endParaRPr sz="2400" dirty="0">
              <a:latin typeface="Arial"/>
              <a:cs typeface="Aria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隶书"/>
        <a:cs typeface=""/>
      </a:majorFont>
      <a:minorFont>
        <a:latin typeface="Arial"/>
        <a:ea typeface="华文行楷"/>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816</TotalTime>
  <Words>3248</Words>
  <Application>Microsoft Office PowerPoint</Application>
  <PresentationFormat>全屏显示(4:3)</PresentationFormat>
  <Paragraphs>668</Paragraphs>
  <Slides>82</Slides>
  <Notes>49</Notes>
  <HiddenSlides>8</HiddenSlides>
  <MMClips>27</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82</vt:i4>
      </vt:variant>
    </vt:vector>
  </HeadingPairs>
  <TitlesOfParts>
    <vt:vector size="95" baseType="lpstr">
      <vt:lpstr>华文行楷</vt:lpstr>
      <vt:lpstr>楷体_GB2312</vt:lpstr>
      <vt:lpstr>隶书</vt:lpstr>
      <vt:lpstr>宋体</vt:lpstr>
      <vt:lpstr>Arial</vt:lpstr>
      <vt:lpstr>Arial Black</vt:lpstr>
      <vt:lpstr>Calibri</vt:lpstr>
      <vt:lpstr>Cambria Math</vt:lpstr>
      <vt:lpstr>Symbol</vt:lpstr>
      <vt:lpstr>Times New Roman</vt:lpstr>
      <vt:lpstr>Wingdings</vt:lpstr>
      <vt:lpstr>1_Pixel</vt:lpstr>
      <vt:lpstr>Equation</vt:lpstr>
      <vt:lpstr> 2.1 AlphaGO </vt:lpstr>
      <vt:lpstr>Schedule</vt:lpstr>
      <vt:lpstr>Introduction</vt:lpstr>
      <vt:lpstr>Rules of Go</vt:lpstr>
      <vt:lpstr>PowerPoint 演示文稿</vt:lpstr>
      <vt:lpstr>Why is Go Challenging?</vt:lpstr>
      <vt:lpstr>Game Trees</vt:lpstr>
      <vt:lpstr>Game Trees</vt:lpstr>
      <vt:lpstr>A Brief History of Computer Go</vt:lpstr>
      <vt:lpstr>PowerPoint 演示文稿</vt:lpstr>
      <vt:lpstr>Techniques behind AlphaGo</vt:lpstr>
      <vt:lpstr>Schedule</vt:lpstr>
      <vt:lpstr>PowerPoint 演示文稿</vt:lpstr>
      <vt:lpstr>PowerPoint 演示文稿</vt:lpstr>
      <vt:lpstr>Conventional Game Tree Search</vt:lpstr>
      <vt:lpstr>Foundations of  Artificial Intelligence</vt:lpstr>
      <vt:lpstr>Outline</vt:lpstr>
      <vt:lpstr>Game Playing  </vt:lpstr>
      <vt:lpstr>Game Playing vs. Search   </vt:lpstr>
      <vt:lpstr>Game Playing</vt:lpstr>
      <vt:lpstr>Game Tree Example: Tic-Tac-Toe</vt:lpstr>
      <vt:lpstr>Minimax Algorithm</vt:lpstr>
      <vt:lpstr>Minimax Algorithm  </vt:lpstr>
      <vt:lpstr>Minimax Algorithm  </vt:lpstr>
      <vt:lpstr>Minimax Algorithm (cont’d)</vt:lpstr>
      <vt:lpstr>Minimax Algorithm (cont’d)</vt:lpstr>
      <vt:lpstr>Minimax Algorithm (cont’d)</vt:lpstr>
      <vt:lpstr>Minimax Algorithm (cont’d)</vt:lpstr>
      <vt:lpstr>Minimax Algorithm  </vt:lpstr>
      <vt:lpstr>α-β Pruning</vt:lpstr>
      <vt:lpstr>α-β Pruning Example</vt:lpstr>
      <vt:lpstr>α-β Pruning Example (cont’d)</vt:lpstr>
      <vt:lpstr>α-β Pruning Example (cont’d)</vt:lpstr>
      <vt:lpstr>α-β Pruning Example (cont’d)</vt:lpstr>
      <vt:lpstr>α-β Pruning Example (cont’d)</vt:lpstr>
      <vt:lpstr>Alpha-Beta Pruning (αβ prune) </vt:lpstr>
      <vt:lpstr>Alpha-Beta Pruning Example</vt:lpstr>
      <vt:lpstr>Alpha-Beta Pruning Example</vt:lpstr>
      <vt:lpstr>Alpha-Beta Pruning Example</vt:lpstr>
      <vt:lpstr>Alpha-Beta Pruning Example</vt:lpstr>
      <vt:lpstr>Alpha-Beta Pruning Example</vt:lpstr>
      <vt:lpstr>   -β Search Algorithm</vt:lpstr>
      <vt:lpstr>The α-β algorithm</vt:lpstr>
      <vt:lpstr>The α-β algorithm</vt:lpstr>
      <vt:lpstr>Another Example</vt:lpstr>
      <vt:lpstr>Example </vt:lpstr>
      <vt:lpstr>Why is it called α-β?</vt:lpstr>
      <vt:lpstr>Properties of α-β Prune</vt:lpstr>
      <vt:lpstr>Summary</vt:lpstr>
      <vt:lpstr>Alpha-beta pruning for Go?</vt:lpstr>
      <vt:lpstr>Monte-Carlo Tree Search</vt:lpstr>
      <vt:lpstr>Basic Idea</vt:lpstr>
      <vt:lpstr>Monte Carlo Tree Search</vt:lpstr>
      <vt:lpstr>Monte Carlo Tree Search</vt:lpstr>
      <vt:lpstr>Monte Carlo Tree Search</vt:lpstr>
      <vt:lpstr>PowerPoint 演示文稿</vt:lpstr>
      <vt:lpstr>Naïve Monte Carlo Tree Search</vt:lpstr>
      <vt:lpstr>Monte Carlo Tree Search</vt:lpstr>
      <vt:lpstr>Multi-Armed Bandit Problem</vt:lpstr>
      <vt:lpstr>Multi-Armed Bandit Problem</vt:lpstr>
      <vt:lpstr>Exploration strategy</vt:lpstr>
      <vt:lpstr>Upper Confidence Bound</vt:lpstr>
      <vt:lpstr>Upper Confidence Bound</vt:lpstr>
      <vt:lpstr>Schedule</vt:lpstr>
      <vt:lpstr>Policy and Value Networks</vt:lpstr>
      <vt:lpstr>PowerPoint 演示文稿</vt:lpstr>
      <vt:lpstr>Policy and Value Networks</vt:lpstr>
      <vt:lpstr>Policy and Value Networks</vt:lpstr>
      <vt:lpstr>Policy and Value Networks</vt:lpstr>
      <vt:lpstr>Policy and Value Networks</vt:lpstr>
      <vt:lpstr>Policy and Value Network</vt:lpstr>
      <vt:lpstr>MCTS + Policy / Value Networks</vt:lpstr>
      <vt:lpstr>PowerPoint 演示文稿</vt:lpstr>
      <vt:lpstr>MCTS + Policy / Value Networks</vt:lpstr>
      <vt:lpstr>PowerPoint 演示文稿</vt:lpstr>
      <vt:lpstr>MCTS + Policy / Value Networks</vt:lpstr>
      <vt:lpstr>AlphaGo Zero</vt:lpstr>
      <vt:lpstr>PowerPoint 演示文稿</vt:lpstr>
      <vt:lpstr>PowerPoint 演示文稿</vt:lpstr>
      <vt:lpstr>What’s next for AI?</vt:lpstr>
      <vt:lpstr>What’s next for AI?</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bczhang</dc:creator>
  <cp:lastModifiedBy>bczhang</cp:lastModifiedBy>
  <cp:revision>81</cp:revision>
  <dcterms:created xsi:type="dcterms:W3CDTF">2019-06-10T09:03:12Z</dcterms:created>
  <dcterms:modified xsi:type="dcterms:W3CDTF">2020-09-09T21:36:46Z</dcterms:modified>
</cp:coreProperties>
</file>